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48" r:id="rId2"/>
    <p:sldMasterId id="2147483672" r:id="rId3"/>
  </p:sldMasterIdLst>
  <p:notesMasterIdLst>
    <p:notesMasterId r:id="rId138"/>
  </p:notesMasterIdLst>
  <p:handoutMasterIdLst>
    <p:handoutMasterId r:id="rId139"/>
  </p:handoutMasterIdLst>
  <p:sldIdLst>
    <p:sldId id="664" r:id="rId4"/>
    <p:sldId id="256" r:id="rId5"/>
    <p:sldId id="388" r:id="rId6"/>
    <p:sldId id="677" r:id="rId7"/>
    <p:sldId id="729" r:id="rId8"/>
    <p:sldId id="707" r:id="rId9"/>
    <p:sldId id="704" r:id="rId10"/>
    <p:sldId id="709" r:id="rId11"/>
    <p:sldId id="703" r:id="rId12"/>
    <p:sldId id="618" r:id="rId13"/>
    <p:sldId id="693" r:id="rId14"/>
    <p:sldId id="617" r:id="rId15"/>
    <p:sldId id="718" r:id="rId16"/>
    <p:sldId id="628" r:id="rId17"/>
    <p:sldId id="726" r:id="rId18"/>
    <p:sldId id="683" r:id="rId19"/>
    <p:sldId id="681" r:id="rId20"/>
    <p:sldId id="708" r:id="rId21"/>
    <p:sldId id="684" r:id="rId22"/>
    <p:sldId id="685" r:id="rId23"/>
    <p:sldId id="588" r:id="rId24"/>
    <p:sldId id="589" r:id="rId25"/>
    <p:sldId id="592" r:id="rId26"/>
    <p:sldId id="731" r:id="rId27"/>
    <p:sldId id="593" r:id="rId28"/>
    <p:sldId id="594" r:id="rId29"/>
    <p:sldId id="595" r:id="rId30"/>
    <p:sldId id="598" r:id="rId31"/>
    <p:sldId id="597" r:id="rId32"/>
    <p:sldId id="730" r:id="rId33"/>
    <p:sldId id="604" r:id="rId34"/>
    <p:sldId id="570" r:id="rId35"/>
    <p:sldId id="736" r:id="rId36"/>
    <p:sldId id="753" r:id="rId37"/>
    <p:sldId id="752" r:id="rId38"/>
    <p:sldId id="735" r:id="rId39"/>
    <p:sldId id="569" r:id="rId40"/>
    <p:sldId id="568" r:id="rId41"/>
    <p:sldId id="581" r:id="rId42"/>
    <p:sldId id="582" r:id="rId43"/>
    <p:sldId id="583" r:id="rId44"/>
    <p:sldId id="584" r:id="rId45"/>
    <p:sldId id="576" r:id="rId46"/>
    <p:sldId id="727" r:id="rId47"/>
    <p:sldId id="574" r:id="rId48"/>
    <p:sldId id="573" r:id="rId49"/>
    <p:sldId id="662" r:id="rId50"/>
    <p:sldId id="737" r:id="rId51"/>
    <p:sldId id="572" r:id="rId52"/>
    <p:sldId id="739" r:id="rId53"/>
    <p:sldId id="571" r:id="rId54"/>
    <p:sldId id="728" r:id="rId55"/>
    <p:sldId id="748" r:id="rId56"/>
    <p:sldId id="749" r:id="rId57"/>
    <p:sldId id="750" r:id="rId58"/>
    <p:sldId id="744" r:id="rId59"/>
    <p:sldId id="754" r:id="rId60"/>
    <p:sldId id="743" r:id="rId61"/>
    <p:sldId id="561" r:id="rId62"/>
    <p:sldId id="689" r:id="rId63"/>
    <p:sldId id="694" r:id="rId64"/>
    <p:sldId id="696" r:id="rId65"/>
    <p:sldId id="660" r:id="rId66"/>
    <p:sldId id="698" r:id="rId67"/>
    <p:sldId id="755" r:id="rId68"/>
    <p:sldId id="655" r:id="rId69"/>
    <p:sldId id="745" r:id="rId70"/>
    <p:sldId id="648" r:id="rId71"/>
    <p:sldId id="656" r:id="rId72"/>
    <p:sldId id="651" r:id="rId73"/>
    <p:sldId id="609" r:id="rId74"/>
    <p:sldId id="657" r:id="rId75"/>
    <p:sldId id="565" r:id="rId76"/>
    <p:sldId id="647" r:id="rId77"/>
    <p:sldId id="633" r:id="rId78"/>
    <p:sldId id="697" r:id="rId79"/>
    <p:sldId id="715" r:id="rId80"/>
    <p:sldId id="713" r:id="rId81"/>
    <p:sldId id="716" r:id="rId82"/>
    <p:sldId id="714" r:id="rId83"/>
    <p:sldId id="261" r:id="rId84"/>
    <p:sldId id="381" r:id="rId85"/>
    <p:sldId id="567" r:id="rId86"/>
    <p:sldId id="590" r:id="rId87"/>
    <p:sldId id="722" r:id="rId88"/>
    <p:sldId id="699" r:id="rId89"/>
    <p:sldId id="702" r:id="rId90"/>
    <p:sldId id="671" r:id="rId91"/>
    <p:sldId id="672" r:id="rId92"/>
    <p:sldId id="673" r:id="rId93"/>
    <p:sldId id="625" r:id="rId94"/>
    <p:sldId id="629" r:id="rId95"/>
    <p:sldId id="631" r:id="rId96"/>
    <p:sldId id="634" r:id="rId97"/>
    <p:sldId id="652" r:id="rId98"/>
    <p:sldId id="638" r:id="rId99"/>
    <p:sldId id="639" r:id="rId100"/>
    <p:sldId id="661" r:id="rId101"/>
    <p:sldId id="354" r:id="rId102"/>
    <p:sldId id="355" r:id="rId103"/>
    <p:sldId id="356" r:id="rId104"/>
    <p:sldId id="619" r:id="rId105"/>
    <p:sldId id="312" r:id="rId106"/>
    <p:sldId id="314" r:id="rId107"/>
    <p:sldId id="306" r:id="rId108"/>
    <p:sldId id="365" r:id="rId109"/>
    <p:sldId id="367" r:id="rId110"/>
    <p:sldId id="368" r:id="rId111"/>
    <p:sldId id="366" r:id="rId112"/>
    <p:sldId id="369" r:id="rId113"/>
    <p:sldId id="653" r:id="rId114"/>
    <p:sldId id="305" r:id="rId115"/>
    <p:sldId id="375" r:id="rId116"/>
    <p:sldId id="359" r:id="rId117"/>
    <p:sldId id="357" r:id="rId118"/>
    <p:sldId id="382" r:id="rId119"/>
    <p:sldId id="363" r:id="rId120"/>
    <p:sldId id="362" r:id="rId121"/>
    <p:sldId id="361" r:id="rId122"/>
    <p:sldId id="370" r:id="rId123"/>
    <p:sldId id="371" r:id="rId124"/>
    <p:sldId id="372" r:id="rId125"/>
    <p:sldId id="373" r:id="rId126"/>
    <p:sldId id="380" r:id="rId127"/>
    <p:sldId id="374" r:id="rId128"/>
    <p:sldId id="376" r:id="rId129"/>
    <p:sldId id="377" r:id="rId130"/>
    <p:sldId id="643" r:id="rId131"/>
    <p:sldId id="556" r:id="rId132"/>
    <p:sldId id="623" r:id="rId133"/>
    <p:sldId id="626" r:id="rId134"/>
    <p:sldId id="688" r:id="rId135"/>
    <p:sldId id="611" r:id="rId136"/>
    <p:sldId id="641" r:id="rId1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Intro" id="{433BCCA7-22DC-9143-8D44-4D02F4254C81}">
          <p14:sldIdLst>
            <p14:sldId id="664"/>
            <p14:sldId id="256"/>
            <p14:sldId id="388"/>
            <p14:sldId id="677"/>
            <p14:sldId id="729"/>
            <p14:sldId id="707"/>
            <p14:sldId id="704"/>
            <p14:sldId id="709"/>
            <p14:sldId id="703"/>
            <p14:sldId id="618"/>
            <p14:sldId id="693"/>
            <p14:sldId id="617"/>
            <p14:sldId id="718"/>
            <p14:sldId id="628"/>
            <p14:sldId id="726"/>
          </p14:sldIdLst>
        </p14:section>
        <p14:section name="Basic Understanding" id="{1CD870EB-3465-FA4D-8A4D-C1C6538E9004}">
          <p14:sldIdLst>
            <p14:sldId id="683"/>
            <p14:sldId id="681"/>
            <p14:sldId id="708"/>
            <p14:sldId id="684"/>
            <p14:sldId id="685"/>
          </p14:sldIdLst>
        </p14:section>
        <p14:section name="Yamada" id="{F9080E66-1E8B-B141-B2C7-92ECB00EFAE6}">
          <p14:sldIdLst>
            <p14:sldId id="588"/>
            <p14:sldId id="589"/>
            <p14:sldId id="592"/>
            <p14:sldId id="731"/>
            <p14:sldId id="593"/>
            <p14:sldId id="594"/>
            <p14:sldId id="595"/>
            <p14:sldId id="598"/>
          </p14:sldIdLst>
        </p14:section>
        <p14:section name="Yamada extra slides" id="{151BC74E-9F20-1146-9724-04D0905D7A38}">
          <p14:sldIdLst>
            <p14:sldId id="597"/>
            <p14:sldId id="730"/>
          </p14:sldIdLst>
        </p14:section>
        <p14:section name="Roche Study for Ref Int" id="{898FE09C-CB33-454C-A832-9EA1DF351013}">
          <p14:sldIdLst>
            <p14:sldId id="604"/>
          </p14:sldIdLst>
        </p14:section>
        <p14:section name="kuzmenko" id="{E57E9265-4004-AA4C-9133-53C58E752374}">
          <p14:sldIdLst>
            <p14:sldId id="570"/>
            <p14:sldId id="736"/>
            <p14:sldId id="753"/>
            <p14:sldId id="752"/>
            <p14:sldId id="735"/>
            <p14:sldId id="569"/>
            <p14:sldId id="568"/>
            <p14:sldId id="581"/>
            <p14:sldId id="582"/>
            <p14:sldId id="583"/>
            <p14:sldId id="584"/>
          </p14:sldIdLst>
        </p14:section>
        <p14:section name="Xie et al" id="{B0C22773-F2EF-4880-94C7-0D29EBED2FA5}">
          <p14:sldIdLst>
            <p14:sldId id="576"/>
            <p14:sldId id="727"/>
            <p14:sldId id="574"/>
            <p14:sldId id="573"/>
            <p14:sldId id="662"/>
            <p14:sldId id="737"/>
            <p14:sldId id="572"/>
            <p14:sldId id="739"/>
            <p14:sldId id="571"/>
            <p14:sldId id="728"/>
          </p14:sldIdLst>
        </p14:section>
        <p14:section name="math" id="{BB62F2F3-8041-5743-AA2C-8435D57DB105}">
          <p14:sldIdLst>
            <p14:sldId id="748"/>
            <p14:sldId id="749"/>
            <p14:sldId id="750"/>
            <p14:sldId id="744"/>
            <p14:sldId id="754"/>
            <p14:sldId id="743"/>
            <p14:sldId id="561"/>
            <p14:sldId id="689"/>
            <p14:sldId id="694"/>
            <p14:sldId id="696"/>
            <p14:sldId id="660"/>
            <p14:sldId id="698"/>
            <p14:sldId id="755"/>
            <p14:sldId id="655"/>
            <p14:sldId id="745"/>
            <p14:sldId id="648"/>
            <p14:sldId id="656"/>
          </p14:sldIdLst>
        </p14:section>
        <p14:section name="math extr" id="{6CFE49F9-F9F7-FE4A-A803-803EAEF8F7AD}">
          <p14:sldIdLst>
            <p14:sldId id="651"/>
            <p14:sldId id="609"/>
            <p14:sldId id="657"/>
            <p14:sldId id="565"/>
            <p14:sldId id="647"/>
            <p14:sldId id="633"/>
          </p14:sldIdLst>
        </p14:section>
        <p14:section name="Conclusions" id="{0894845A-E41F-48B0-98C8-9D7117E7A703}">
          <p14:sldIdLst>
            <p14:sldId id="697"/>
            <p14:sldId id="715"/>
            <p14:sldId id="713"/>
            <p14:sldId id="716"/>
            <p14:sldId id="714"/>
            <p14:sldId id="261"/>
            <p14:sldId id="381"/>
          </p14:sldIdLst>
        </p14:section>
        <p14:section name="addendum" id="{EF1C70E0-A43C-B644-82DE-6E6D3D2BF4C9}">
          <p14:sldIdLst>
            <p14:sldId id="567"/>
            <p14:sldId id="590"/>
            <p14:sldId id="722"/>
          </p14:sldIdLst>
        </p14:section>
        <p14:section name="abstract" id="{BD829DD7-3270-6640-BBB7-FFCB2EB44F67}">
          <p14:sldIdLst>
            <p14:sldId id="699"/>
            <p14:sldId id="702"/>
            <p14:sldId id="671"/>
            <p14:sldId id="672"/>
            <p14:sldId id="673"/>
            <p14:sldId id="625"/>
            <p14:sldId id="629"/>
            <p14:sldId id="631"/>
            <p14:sldId id="634"/>
            <p14:sldId id="652"/>
            <p14:sldId id="638"/>
            <p14:sldId id="639"/>
            <p14:sldId id="661"/>
            <p14:sldId id="354"/>
            <p14:sldId id="355"/>
            <p14:sldId id="356"/>
            <p14:sldId id="619"/>
          </p14:sldIdLst>
        </p14:section>
        <p14:section name="Guidance" id="{039C05C5-D2F5-4144-9F62-7B042821302F}">
          <p14:sldIdLst>
            <p14:sldId id="312"/>
            <p14:sldId id="314"/>
            <p14:sldId id="306"/>
            <p14:sldId id="365"/>
            <p14:sldId id="367"/>
            <p14:sldId id="368"/>
            <p14:sldId id="366"/>
            <p14:sldId id="369"/>
            <p14:sldId id="653"/>
            <p14:sldId id="305"/>
            <p14:sldId id="375"/>
            <p14:sldId id="359"/>
            <p14:sldId id="357"/>
            <p14:sldId id="382"/>
            <p14:sldId id="363"/>
            <p14:sldId id="362"/>
            <p14:sldId id="361"/>
            <p14:sldId id="370"/>
            <p14:sldId id="371"/>
            <p14:sldId id="372"/>
            <p14:sldId id="373"/>
            <p14:sldId id="380"/>
            <p14:sldId id="374"/>
            <p14:sldId id="376"/>
            <p14:sldId id="377"/>
            <p14:sldId id="643"/>
            <p14:sldId id="556"/>
            <p14:sldId id="623"/>
            <p14:sldId id="626"/>
            <p14:sldId id="688"/>
            <p14:sldId id="611"/>
            <p14:sldId id="6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740396-6759-2A85-0FB0-FC01ED33CC7F}" name="Snyder, Christopher" initials="SC" userId="b9RRgwloc56Wr2i7IXFXqy3T+ESITKhKc0J3qni/wy4="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5D6"/>
    <a:srgbClr val="B31515"/>
    <a:srgbClr val="FBCD59"/>
    <a:srgbClr val="720D1A"/>
    <a:srgbClr val="FFFFFF"/>
    <a:srgbClr val="22D694"/>
    <a:srgbClr val="D5CCCC"/>
    <a:srgbClr val="EBCCCC"/>
    <a:srgbClr val="EB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163FA-EB35-48CF-9AB6-A913CFA385B0}" v="877" dt="2023-08-17T01:39:02.652"/>
    <p1510:client id="{215370D0-6B9B-4D91-B532-35BDABD33BC3}" v="178" dt="2023-08-17T14:52:58.092"/>
    <p1510:client id="{38799C24-E4A2-B743-844A-1BE8DA7382DA}" v="19049" dt="2023-08-17T16:36:11.654"/>
    <p1510:client id="{4A9BDEED-8B47-4C3A-A9FA-70ACBAFA97C9}" v="160" dt="2023-08-17T15:25:51.670"/>
    <p1510:client id="{8F606AD8-0985-48C0-AD2C-7A1B4CABEEF9}" v="906" dt="2023-08-17T03:08:28.848"/>
    <p1510:client id="{91F03B82-0285-4F83-AC6B-A521B18CFF64}" v="11" dt="2023-10-01T21:50:40.290"/>
    <p1510:client id="{9FC05C44-5DD6-46E4-9E46-E6FE8064AFE8}" v="1266" dt="2023-08-17T12:01:05.557"/>
    <p1510:client id="{D00118A4-FD0D-416F-863C-27F57913998C}" v="1131" dt="2023-08-17T05:32:38.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notesMaster" Target="notesMasters/notes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handoutMaster" Target="handoutMasters/handout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146" Type="http://schemas.microsoft.com/office/2018/10/relationships/authors" Targe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yder, Christopher" clId="Web-{044163FA-EB35-48CF-9AB6-A913CFA385B0}"/>
    <pc:docChg chg="addSld delSld modSld sldOrd modSection">
      <pc:chgData name="Snyder, Christopher" userId="" providerId="" clId="Web-{044163FA-EB35-48CF-9AB6-A913CFA385B0}" dt="2023-08-17T01:39:02.652" v="775"/>
      <pc:docMkLst>
        <pc:docMk/>
      </pc:docMkLst>
      <pc:sldChg chg="addSp delSp modSp add del ord">
        <pc:chgData name="Snyder, Christopher" userId="" providerId="" clId="Web-{044163FA-EB35-48CF-9AB6-A913CFA385B0}" dt="2023-08-17T00:50:37.878" v="359"/>
        <pc:sldMkLst>
          <pc:docMk/>
          <pc:sldMk cId="2620175063" sldId="599"/>
        </pc:sldMkLst>
        <pc:spChg chg="del">
          <ac:chgData name="Snyder, Christopher" userId="" providerId="" clId="Web-{044163FA-EB35-48CF-9AB6-A913CFA385B0}" dt="2023-08-17T00:24:43.060" v="3"/>
          <ac:spMkLst>
            <pc:docMk/>
            <pc:sldMk cId="2620175063" sldId="599"/>
            <ac:spMk id="3" creationId="{D5DB6B03-0604-EC72-0DAD-4F69D6868E9D}"/>
          </ac:spMkLst>
        </pc:spChg>
        <pc:spChg chg="add mod">
          <ac:chgData name="Snyder, Christopher" userId="" providerId="" clId="Web-{044163FA-EB35-48CF-9AB6-A913CFA385B0}" dt="2023-08-17T00:27:31.251" v="123"/>
          <ac:spMkLst>
            <pc:docMk/>
            <pc:sldMk cId="2620175063" sldId="599"/>
            <ac:spMk id="5" creationId="{5F9C5196-29C2-FD27-E843-FDB460089265}"/>
          </ac:spMkLst>
        </pc:spChg>
        <pc:picChg chg="del">
          <ac:chgData name="Snyder, Christopher" userId="" providerId="" clId="Web-{044163FA-EB35-48CF-9AB6-A913CFA385B0}" dt="2023-08-17T00:27:31.251" v="123"/>
          <ac:picMkLst>
            <pc:docMk/>
            <pc:sldMk cId="2620175063" sldId="599"/>
            <ac:picMk id="4" creationId="{632221AC-B2BA-17AA-7A36-F140C651E606}"/>
          </ac:picMkLst>
        </pc:picChg>
      </pc:sldChg>
      <pc:sldChg chg="modSp del ord">
        <pc:chgData name="Snyder, Christopher" userId="" providerId="" clId="Web-{044163FA-EB35-48CF-9AB6-A913CFA385B0}" dt="2023-08-17T01:02:10.519" v="499"/>
        <pc:sldMkLst>
          <pc:docMk/>
          <pc:sldMk cId="1431268180" sldId="600"/>
        </pc:sldMkLst>
        <pc:picChg chg="mod">
          <ac:chgData name="Snyder, Christopher" userId="" providerId="" clId="Web-{044163FA-EB35-48CF-9AB6-A913CFA385B0}" dt="2023-08-17T00:50:42.691" v="360" actId="1076"/>
          <ac:picMkLst>
            <pc:docMk/>
            <pc:sldMk cId="1431268180" sldId="600"/>
            <ac:picMk id="4" creationId="{01139BAE-8DCB-8079-5C8F-F60BAA5C277E}"/>
          </ac:picMkLst>
        </pc:picChg>
      </pc:sldChg>
      <pc:sldChg chg="delSp modSp">
        <pc:chgData name="Snyder, Christopher" userId="" providerId="" clId="Web-{044163FA-EB35-48CF-9AB6-A913CFA385B0}" dt="2023-08-17T01:11:52.315" v="614"/>
        <pc:sldMkLst>
          <pc:docMk/>
          <pc:sldMk cId="2697998140" sldId="603"/>
        </pc:sldMkLst>
        <pc:spChg chg="del mod">
          <ac:chgData name="Snyder, Christopher" userId="" providerId="" clId="Web-{044163FA-EB35-48CF-9AB6-A913CFA385B0}" dt="2023-08-17T01:11:52.315" v="614"/>
          <ac:spMkLst>
            <pc:docMk/>
            <pc:sldMk cId="2697998140" sldId="603"/>
            <ac:spMk id="9" creationId="{C6C67B93-5E7C-2142-FEE4-CB4E6007550F}"/>
          </ac:spMkLst>
        </pc:spChg>
      </pc:sldChg>
      <pc:sldChg chg="del">
        <pc:chgData name="Snyder, Christopher" userId="" providerId="" clId="Web-{044163FA-EB35-48CF-9AB6-A913CFA385B0}" dt="2023-08-17T01:29:53.871" v="698"/>
        <pc:sldMkLst>
          <pc:docMk/>
          <pc:sldMk cId="1246420297" sldId="616"/>
        </pc:sldMkLst>
      </pc:sldChg>
      <pc:sldChg chg="modSp">
        <pc:chgData name="Snyder, Christopher" userId="" providerId="" clId="Web-{044163FA-EB35-48CF-9AB6-A913CFA385B0}" dt="2023-08-17T01:30:34.874" v="707" actId="20577"/>
        <pc:sldMkLst>
          <pc:docMk/>
          <pc:sldMk cId="1921235584" sldId="617"/>
        </pc:sldMkLst>
        <pc:spChg chg="mod">
          <ac:chgData name="Snyder, Christopher" userId="" providerId="" clId="Web-{044163FA-EB35-48CF-9AB6-A913CFA385B0}" dt="2023-08-17T01:30:34.874" v="707" actId="20577"/>
          <ac:spMkLst>
            <pc:docMk/>
            <pc:sldMk cId="1921235584" sldId="617"/>
            <ac:spMk id="2" creationId="{9A1B263A-7BCC-2400-ED82-F23294616976}"/>
          </ac:spMkLst>
        </pc:spChg>
      </pc:sldChg>
      <pc:sldChg chg="del">
        <pc:chgData name="Snyder, Christopher" userId="" providerId="" clId="Web-{044163FA-EB35-48CF-9AB6-A913CFA385B0}" dt="2023-08-17T01:36:13.023" v="708"/>
        <pc:sldMkLst>
          <pc:docMk/>
          <pc:sldMk cId="350469539" sldId="621"/>
        </pc:sldMkLst>
      </pc:sldChg>
      <pc:sldChg chg="modSp ord">
        <pc:chgData name="Snyder, Christopher" userId="" providerId="" clId="Web-{044163FA-EB35-48CF-9AB6-A913CFA385B0}" dt="2023-08-17T01:04:20.069" v="513" actId="20577"/>
        <pc:sldMkLst>
          <pc:docMk/>
          <pc:sldMk cId="2078138421" sldId="628"/>
        </pc:sldMkLst>
        <pc:spChg chg="mod">
          <ac:chgData name="Snyder, Christopher" userId="" providerId="" clId="Web-{044163FA-EB35-48CF-9AB6-A913CFA385B0}" dt="2023-08-17T01:04:20.069" v="513" actId="20577"/>
          <ac:spMkLst>
            <pc:docMk/>
            <pc:sldMk cId="2078138421" sldId="628"/>
            <ac:spMk id="2" creationId="{DD92563C-B1AB-6B43-6C4C-98EE7FF682C6}"/>
          </ac:spMkLst>
        </pc:spChg>
        <pc:picChg chg="mod">
          <ac:chgData name="Snyder, Christopher" userId="" providerId="" clId="Web-{044163FA-EB35-48CF-9AB6-A913CFA385B0}" dt="2023-08-17T01:02:43.848" v="501" actId="1076"/>
          <ac:picMkLst>
            <pc:docMk/>
            <pc:sldMk cId="2078138421" sldId="628"/>
            <ac:picMk id="4" creationId="{586E572A-5B84-4A81-655C-3A0794BA7365}"/>
          </ac:picMkLst>
        </pc:picChg>
      </pc:sldChg>
      <pc:sldChg chg="del ord">
        <pc:chgData name="Snyder, Christopher" userId="" providerId="" clId="Web-{044163FA-EB35-48CF-9AB6-A913CFA385B0}" dt="2023-08-17T01:22:07.251" v="693"/>
        <pc:sldMkLst>
          <pc:docMk/>
          <pc:sldMk cId="1558586394" sldId="642"/>
        </pc:sldMkLst>
      </pc:sldChg>
      <pc:sldChg chg="del">
        <pc:chgData name="Snyder, Christopher" userId="" providerId="" clId="Web-{044163FA-EB35-48CF-9AB6-A913CFA385B0}" dt="2023-08-17T01:36:33.008" v="718"/>
        <pc:sldMkLst>
          <pc:docMk/>
          <pc:sldMk cId="2842338324" sldId="644"/>
        </pc:sldMkLst>
      </pc:sldChg>
      <pc:sldChg chg="modSp">
        <pc:chgData name="Snyder, Christopher" userId="" providerId="" clId="Web-{044163FA-EB35-48CF-9AB6-A913CFA385B0}" dt="2023-08-17T01:08:11.762" v="588"/>
        <pc:sldMkLst>
          <pc:docMk/>
          <pc:sldMk cId="4091052439" sldId="673"/>
        </pc:sldMkLst>
        <pc:graphicFrameChg chg="mod modGraphic">
          <ac:chgData name="Snyder, Christopher" userId="" providerId="" clId="Web-{044163FA-EB35-48CF-9AB6-A913CFA385B0}" dt="2023-08-17T01:08:11.762" v="588"/>
          <ac:graphicFrameMkLst>
            <pc:docMk/>
            <pc:sldMk cId="4091052439" sldId="673"/>
            <ac:graphicFrameMk id="5" creationId="{6B3C5AD2-9E40-9635-C77C-0800A864F644}"/>
          </ac:graphicFrameMkLst>
        </pc:graphicFrameChg>
      </pc:sldChg>
      <pc:sldChg chg="modSp">
        <pc:chgData name="Snyder, Christopher" userId="" providerId="" clId="Web-{044163FA-EB35-48CF-9AB6-A913CFA385B0}" dt="2023-08-17T01:10:56.173" v="589" actId="20577"/>
        <pc:sldMkLst>
          <pc:docMk/>
          <pc:sldMk cId="2391953018" sldId="679"/>
        </pc:sldMkLst>
        <pc:spChg chg="mod">
          <ac:chgData name="Snyder, Christopher" userId="" providerId="" clId="Web-{044163FA-EB35-48CF-9AB6-A913CFA385B0}" dt="2023-08-17T01:10:56.173" v="589" actId="20577"/>
          <ac:spMkLst>
            <pc:docMk/>
            <pc:sldMk cId="2391953018" sldId="679"/>
            <ac:spMk id="5" creationId="{96BC506E-5896-80A3-301E-5AC3B3B9B1C3}"/>
          </ac:spMkLst>
        </pc:spChg>
      </pc:sldChg>
      <pc:sldChg chg="modSp del">
        <pc:chgData name="Snyder, Christopher" userId="" providerId="" clId="Web-{044163FA-EB35-48CF-9AB6-A913CFA385B0}" dt="2023-08-17T01:29:41.386" v="695"/>
        <pc:sldMkLst>
          <pc:docMk/>
          <pc:sldMk cId="3067583336" sldId="691"/>
        </pc:sldMkLst>
        <pc:spChg chg="mod">
          <ac:chgData name="Snyder, Christopher" userId="" providerId="" clId="Web-{044163FA-EB35-48CF-9AB6-A913CFA385B0}" dt="2023-08-17T01:13:25.317" v="629" actId="20577"/>
          <ac:spMkLst>
            <pc:docMk/>
            <pc:sldMk cId="3067583336" sldId="691"/>
            <ac:spMk id="2" creationId="{81BBCA15-1ED8-6D18-6700-04EB7B62C799}"/>
          </ac:spMkLst>
        </pc:spChg>
      </pc:sldChg>
      <pc:sldChg chg="modSp">
        <pc:chgData name="Snyder, Christopher" userId="" providerId="" clId="Web-{044163FA-EB35-48CF-9AB6-A913CFA385B0}" dt="2023-08-17T01:29:47.933" v="697" actId="20577"/>
        <pc:sldMkLst>
          <pc:docMk/>
          <pc:sldMk cId="4035202031" sldId="692"/>
        </pc:sldMkLst>
        <pc:spChg chg="mod">
          <ac:chgData name="Snyder, Christopher" userId="" providerId="" clId="Web-{044163FA-EB35-48CF-9AB6-A913CFA385B0}" dt="2023-08-17T01:29:47.933" v="697" actId="20577"/>
          <ac:spMkLst>
            <pc:docMk/>
            <pc:sldMk cId="4035202031" sldId="692"/>
            <ac:spMk id="2" creationId="{81BBCA15-1ED8-6D18-6700-04EB7B62C799}"/>
          </ac:spMkLst>
        </pc:spChg>
      </pc:sldChg>
      <pc:sldChg chg="addSp delSp modSp new">
        <pc:chgData name="Snyder, Christopher" userId="" providerId="" clId="Web-{044163FA-EB35-48CF-9AB6-A913CFA385B0}" dt="2023-08-17T01:07:18.136" v="522" actId="1076"/>
        <pc:sldMkLst>
          <pc:docMk/>
          <pc:sldMk cId="3479791556" sldId="704"/>
        </pc:sldMkLst>
        <pc:spChg chg="mod">
          <ac:chgData name="Snyder, Christopher" userId="" providerId="" clId="Web-{044163FA-EB35-48CF-9AB6-A913CFA385B0}" dt="2023-08-17T00:50:31.910" v="358" actId="20577"/>
          <ac:spMkLst>
            <pc:docMk/>
            <pc:sldMk cId="3479791556" sldId="704"/>
            <ac:spMk id="2" creationId="{0FE1B697-EA64-5E30-4777-F0A660D56ED9}"/>
          </ac:spMkLst>
        </pc:spChg>
        <pc:spChg chg="mod">
          <ac:chgData name="Snyder, Christopher" userId="" providerId="" clId="Web-{044163FA-EB35-48CF-9AB6-A913CFA385B0}" dt="2023-08-17T00:25:00.763" v="10" actId="20577"/>
          <ac:spMkLst>
            <pc:docMk/>
            <pc:sldMk cId="3479791556" sldId="704"/>
            <ac:spMk id="3" creationId="{5CEE40DF-7B5D-3270-28C6-B1CFD2F3FD28}"/>
          </ac:spMkLst>
        </pc:spChg>
        <pc:spChg chg="add mod">
          <ac:chgData name="Snyder, Christopher" userId="" providerId="" clId="Web-{044163FA-EB35-48CF-9AB6-A913CFA385B0}" dt="2023-08-17T00:48:49.001" v="336" actId="1076"/>
          <ac:spMkLst>
            <pc:docMk/>
            <pc:sldMk cId="3479791556" sldId="704"/>
            <ac:spMk id="10" creationId="{57755086-E0E0-0AA0-A94F-C10387C7644F}"/>
          </ac:spMkLst>
        </pc:spChg>
        <pc:picChg chg="add del mod">
          <ac:chgData name="Snyder, Christopher" userId="" providerId="" clId="Web-{044163FA-EB35-48CF-9AB6-A913CFA385B0}" dt="2023-08-17T00:29:30.207" v="170"/>
          <ac:picMkLst>
            <pc:docMk/>
            <pc:sldMk cId="3479791556" sldId="704"/>
            <ac:picMk id="4" creationId="{A04B7BD7-C3B2-10C4-C5AE-72396DB7E7E2}"/>
          </ac:picMkLst>
        </pc:picChg>
        <pc:picChg chg="add mod modCrop">
          <ac:chgData name="Snyder, Christopher" userId="" providerId="" clId="Web-{044163FA-EB35-48CF-9AB6-A913CFA385B0}" dt="2023-08-17T00:29:22.269" v="168"/>
          <ac:picMkLst>
            <pc:docMk/>
            <pc:sldMk cId="3479791556" sldId="704"/>
            <ac:picMk id="5" creationId="{76F965E0-3756-9A0F-0D17-8C12A75B3098}"/>
          </ac:picMkLst>
        </pc:picChg>
        <pc:picChg chg="add del mod modCrop">
          <ac:chgData name="Snyder, Christopher" userId="" providerId="" clId="Web-{044163FA-EB35-48CF-9AB6-A913CFA385B0}" dt="2023-08-17T00:35:47.997" v="210"/>
          <ac:picMkLst>
            <pc:docMk/>
            <pc:sldMk cId="3479791556" sldId="704"/>
            <ac:picMk id="6" creationId="{25FB3C87-B021-FD2F-8EAC-DBCF1B7A3841}"/>
          </ac:picMkLst>
        </pc:picChg>
        <pc:picChg chg="add del mod modCrop">
          <ac:chgData name="Snyder, Christopher" userId="" providerId="" clId="Web-{044163FA-EB35-48CF-9AB6-A913CFA385B0}" dt="2023-08-17T00:35:31.888" v="203"/>
          <ac:picMkLst>
            <pc:docMk/>
            <pc:sldMk cId="3479791556" sldId="704"/>
            <ac:picMk id="7" creationId="{967BB727-CF4F-7F22-DCC0-8CB6143096C4}"/>
          </ac:picMkLst>
        </pc:picChg>
        <pc:picChg chg="add mod">
          <ac:chgData name="Snyder, Christopher" userId="" providerId="" clId="Web-{044163FA-EB35-48CF-9AB6-A913CFA385B0}" dt="2023-08-17T01:07:18.136" v="522" actId="1076"/>
          <ac:picMkLst>
            <pc:docMk/>
            <pc:sldMk cId="3479791556" sldId="704"/>
            <ac:picMk id="8" creationId="{41A8FF4B-6FDA-5EBE-6F00-C457BCE142AC}"/>
          </ac:picMkLst>
        </pc:picChg>
        <pc:picChg chg="add mod">
          <ac:chgData name="Snyder, Christopher" userId="" providerId="" clId="Web-{044163FA-EB35-48CF-9AB6-A913CFA385B0}" dt="2023-08-17T00:48:43.641" v="335" actId="1076"/>
          <ac:picMkLst>
            <pc:docMk/>
            <pc:sldMk cId="3479791556" sldId="704"/>
            <ac:picMk id="9" creationId="{8C5FD1C6-27EC-B507-1651-0C450096AB6F}"/>
          </ac:picMkLst>
        </pc:picChg>
      </pc:sldChg>
      <pc:sldChg chg="addSp modSp new ord">
        <pc:chgData name="Snyder, Christopher" userId="" providerId="" clId="Web-{044163FA-EB35-48CF-9AB6-A913CFA385B0}" dt="2023-08-17T01:06:34.619" v="516"/>
        <pc:sldMkLst>
          <pc:docMk/>
          <pc:sldMk cId="625733136" sldId="705"/>
        </pc:sldMkLst>
        <pc:spChg chg="mod">
          <ac:chgData name="Snyder, Christopher" userId="" providerId="" clId="Web-{044163FA-EB35-48CF-9AB6-A913CFA385B0}" dt="2023-08-17T01:01:33.737" v="485" actId="20577"/>
          <ac:spMkLst>
            <pc:docMk/>
            <pc:sldMk cId="625733136" sldId="705"/>
            <ac:spMk id="2" creationId="{08CDBDBD-9F45-32D9-E736-FDBDC932EB2A}"/>
          </ac:spMkLst>
        </pc:spChg>
        <pc:spChg chg="mod">
          <ac:chgData name="Snyder, Christopher" userId="" providerId="" clId="Web-{044163FA-EB35-48CF-9AB6-A913CFA385B0}" dt="2023-08-17T00:50:54.801" v="369" actId="20577"/>
          <ac:spMkLst>
            <pc:docMk/>
            <pc:sldMk cId="625733136" sldId="705"/>
            <ac:spMk id="3" creationId="{CB272AD2-949B-B082-2E7A-238D15BC2CFF}"/>
          </ac:spMkLst>
        </pc:spChg>
        <pc:spChg chg="add mod">
          <ac:chgData name="Snyder, Christopher" userId="" providerId="" clId="Web-{044163FA-EB35-48CF-9AB6-A913CFA385B0}" dt="2023-08-17T01:02:06.051" v="498" actId="20577"/>
          <ac:spMkLst>
            <pc:docMk/>
            <pc:sldMk cId="625733136" sldId="705"/>
            <ac:spMk id="4" creationId="{7A2FB4B4-967F-8031-A2E0-DB59072EA5CF}"/>
          </ac:spMkLst>
        </pc:spChg>
      </pc:sldChg>
      <pc:sldChg chg="delSp add replId">
        <pc:chgData name="Snyder, Christopher" userId="" providerId="" clId="Web-{044163FA-EB35-48CF-9AB6-A913CFA385B0}" dt="2023-08-17T01:04:38.304" v="515"/>
        <pc:sldMkLst>
          <pc:docMk/>
          <pc:sldMk cId="2245096446" sldId="706"/>
        </pc:sldMkLst>
        <pc:spChg chg="del">
          <ac:chgData name="Snyder, Christopher" userId="" providerId="" clId="Web-{044163FA-EB35-48CF-9AB6-A913CFA385B0}" dt="2023-08-17T01:04:38.304" v="515"/>
          <ac:spMkLst>
            <pc:docMk/>
            <pc:sldMk cId="2245096446" sldId="706"/>
            <ac:spMk id="4" creationId="{7A2FB4B4-967F-8031-A2E0-DB59072EA5CF}"/>
          </ac:spMkLst>
        </pc:spChg>
      </pc:sldChg>
      <pc:sldChg chg="modSp add ord replId">
        <pc:chgData name="Snyder, Christopher" userId="" providerId="" clId="Web-{044163FA-EB35-48CF-9AB6-A913CFA385B0}" dt="2023-08-17T01:06:53.245" v="520" actId="1076"/>
        <pc:sldMkLst>
          <pc:docMk/>
          <pc:sldMk cId="599992345" sldId="707"/>
        </pc:sldMkLst>
        <pc:spChg chg="mod">
          <ac:chgData name="Snyder, Christopher" userId="" providerId="" clId="Web-{044163FA-EB35-48CF-9AB6-A913CFA385B0}" dt="2023-08-17T01:06:46.463" v="519" actId="20577"/>
          <ac:spMkLst>
            <pc:docMk/>
            <pc:sldMk cId="599992345" sldId="707"/>
            <ac:spMk id="2" creationId="{0FE1B697-EA64-5E30-4777-F0A660D56ED9}"/>
          </ac:spMkLst>
        </pc:spChg>
        <pc:picChg chg="mod">
          <ac:chgData name="Snyder, Christopher" userId="" providerId="" clId="Web-{044163FA-EB35-48CF-9AB6-A913CFA385B0}" dt="2023-08-17T01:06:53.245" v="520" actId="1076"/>
          <ac:picMkLst>
            <pc:docMk/>
            <pc:sldMk cId="599992345" sldId="707"/>
            <ac:picMk id="8" creationId="{41A8FF4B-6FDA-5EBE-6F00-C457BCE142AC}"/>
          </ac:picMkLst>
        </pc:picChg>
      </pc:sldChg>
      <pc:sldChg chg="add replId">
        <pc:chgData name="Snyder, Christopher" userId="" providerId="" clId="Web-{044163FA-EB35-48CF-9AB6-A913CFA385B0}" dt="2023-08-17T01:11:48.565" v="613"/>
        <pc:sldMkLst>
          <pc:docMk/>
          <pc:sldMk cId="3156146834" sldId="708"/>
        </pc:sldMkLst>
      </pc:sldChg>
      <pc:sldChg chg="addSp delSp modSp new ord">
        <pc:chgData name="Snyder, Christopher" userId="" providerId="" clId="Web-{044163FA-EB35-48CF-9AB6-A913CFA385B0}" dt="2023-08-17T01:17:59.933" v="681" actId="20577"/>
        <pc:sldMkLst>
          <pc:docMk/>
          <pc:sldMk cId="1171503811" sldId="709"/>
        </pc:sldMkLst>
        <pc:spChg chg="mod">
          <ac:chgData name="Snyder, Christopher" userId="" providerId="" clId="Web-{044163FA-EB35-48CF-9AB6-A913CFA385B0}" dt="2023-08-17T01:17:59.933" v="681" actId="20577"/>
          <ac:spMkLst>
            <pc:docMk/>
            <pc:sldMk cId="1171503811" sldId="709"/>
            <ac:spMk id="2" creationId="{8EC1E00C-5FF8-5A01-4BD7-A269593D4F2C}"/>
          </ac:spMkLst>
        </pc:spChg>
        <pc:spChg chg="mod">
          <ac:chgData name="Snyder, Christopher" userId="" providerId="" clId="Web-{044163FA-EB35-48CF-9AB6-A913CFA385B0}" dt="2023-08-17T01:13:19.629" v="627" actId="20577"/>
          <ac:spMkLst>
            <pc:docMk/>
            <pc:sldMk cId="1171503811" sldId="709"/>
            <ac:spMk id="3" creationId="{5C08110F-B3DC-FDC6-98C3-BE98EBBFD72F}"/>
          </ac:spMkLst>
        </pc:spChg>
        <pc:picChg chg="add del mod">
          <ac:chgData name="Snyder, Christopher" userId="" providerId="" clId="Web-{044163FA-EB35-48CF-9AB6-A913CFA385B0}" dt="2023-08-17T01:17:42.635" v="679"/>
          <ac:picMkLst>
            <pc:docMk/>
            <pc:sldMk cId="1171503811" sldId="709"/>
            <ac:picMk id="4" creationId="{9413FA94-FAC6-5B2A-ABB2-94A8E17EAD38}"/>
          </ac:picMkLst>
        </pc:picChg>
      </pc:sldChg>
      <pc:sldChg chg="modSp add replId">
        <pc:chgData name="Snyder, Christopher" userId="" providerId="" clId="Web-{044163FA-EB35-48CF-9AB6-A913CFA385B0}" dt="2023-08-17T01:18:30.402" v="692" actId="1076"/>
        <pc:sldMkLst>
          <pc:docMk/>
          <pc:sldMk cId="2090806855" sldId="710"/>
        </pc:sldMkLst>
        <pc:spChg chg="mod">
          <ac:chgData name="Snyder, Christopher" userId="" providerId="" clId="Web-{044163FA-EB35-48CF-9AB6-A913CFA385B0}" dt="2023-08-17T01:18:23.964" v="691" actId="1076"/>
          <ac:spMkLst>
            <pc:docMk/>
            <pc:sldMk cId="2090806855" sldId="710"/>
            <ac:spMk id="2" creationId="{8EC1E00C-5FF8-5A01-4BD7-A269593D4F2C}"/>
          </ac:spMkLst>
        </pc:spChg>
        <pc:picChg chg="mod">
          <ac:chgData name="Snyder, Christopher" userId="" providerId="" clId="Web-{044163FA-EB35-48CF-9AB6-A913CFA385B0}" dt="2023-08-17T01:18:30.402" v="692" actId="1076"/>
          <ac:picMkLst>
            <pc:docMk/>
            <pc:sldMk cId="2090806855" sldId="710"/>
            <ac:picMk id="4" creationId="{9413FA94-FAC6-5B2A-ABB2-94A8E17EAD38}"/>
          </ac:picMkLst>
        </pc:picChg>
      </pc:sldChg>
      <pc:sldChg chg="add replId">
        <pc:chgData name="Snyder, Christopher" userId="" providerId="" clId="Web-{044163FA-EB35-48CF-9AB6-A913CFA385B0}" dt="2023-08-17T01:22:11.392" v="694"/>
        <pc:sldMkLst>
          <pc:docMk/>
          <pc:sldMk cId="923925957" sldId="711"/>
        </pc:sldMkLst>
      </pc:sldChg>
      <pc:sldChg chg="modSp add ord replId">
        <pc:chgData name="Snyder, Christopher" userId="" providerId="" clId="Web-{044163FA-EB35-48CF-9AB6-A913CFA385B0}" dt="2023-08-17T01:30:16.374" v="703"/>
        <pc:sldMkLst>
          <pc:docMk/>
          <pc:sldMk cId="826562911" sldId="712"/>
        </pc:sldMkLst>
        <pc:spChg chg="mod">
          <ac:chgData name="Snyder, Christopher" userId="" providerId="" clId="Web-{044163FA-EB35-48CF-9AB6-A913CFA385B0}" dt="2023-08-17T01:30:09.340" v="700" actId="20577"/>
          <ac:spMkLst>
            <pc:docMk/>
            <pc:sldMk cId="826562911" sldId="712"/>
            <ac:spMk id="2" creationId="{D455A7CF-F01C-AD3D-B328-5F27E853785A}"/>
          </ac:spMkLst>
        </pc:spChg>
        <pc:spChg chg="mod">
          <ac:chgData name="Snyder, Christopher" userId="" providerId="" clId="Web-{044163FA-EB35-48CF-9AB6-A913CFA385B0}" dt="2023-08-17T01:30:12.890" v="702" actId="20577"/>
          <ac:spMkLst>
            <pc:docMk/>
            <pc:sldMk cId="826562911" sldId="712"/>
            <ac:spMk id="5" creationId="{A3A05169-6E57-C23E-12D9-C4539BA06A4B}"/>
          </ac:spMkLst>
        </pc:spChg>
      </pc:sldChg>
      <pc:sldChg chg="modSp new">
        <pc:chgData name="Snyder, Christopher" userId="" providerId="" clId="Web-{044163FA-EB35-48CF-9AB6-A913CFA385B0}" dt="2023-08-17T01:39:01.355" v="774" actId="20577"/>
        <pc:sldMkLst>
          <pc:docMk/>
          <pc:sldMk cId="1720595850" sldId="713"/>
        </pc:sldMkLst>
        <pc:spChg chg="mod">
          <ac:chgData name="Snyder, Christopher" userId="" providerId="" clId="Web-{044163FA-EB35-48CF-9AB6-A913CFA385B0}" dt="2023-08-17T01:39:01.355" v="774" actId="20577"/>
          <ac:spMkLst>
            <pc:docMk/>
            <pc:sldMk cId="1720595850" sldId="713"/>
            <ac:spMk id="2" creationId="{C5C9C162-B17F-7F07-C94B-DFFE067A296F}"/>
          </ac:spMkLst>
        </pc:spChg>
        <pc:spChg chg="mod">
          <ac:chgData name="Snyder, Christopher" userId="" providerId="" clId="Web-{044163FA-EB35-48CF-9AB6-A913CFA385B0}" dt="2023-08-17T01:37:06.399" v="771" actId="20577"/>
          <ac:spMkLst>
            <pc:docMk/>
            <pc:sldMk cId="1720595850" sldId="713"/>
            <ac:spMk id="3" creationId="{8CAD2EAA-836B-A8B5-E8E9-C2C60DDF566A}"/>
          </ac:spMkLst>
        </pc:spChg>
      </pc:sldChg>
      <pc:sldChg chg="new">
        <pc:chgData name="Snyder, Christopher" userId="" providerId="" clId="Web-{044163FA-EB35-48CF-9AB6-A913CFA385B0}" dt="2023-08-17T01:39:02.652" v="775"/>
        <pc:sldMkLst>
          <pc:docMk/>
          <pc:sldMk cId="2516722598" sldId="714"/>
        </pc:sldMkLst>
      </pc:sldChg>
    </pc:docChg>
  </pc:docChgLst>
  <pc:docChgLst>
    <pc:chgData name="Snyder, Christopher" clId="Web-{91F03B82-0285-4F83-AC6B-A521B18CFF64}"/>
    <pc:docChg chg="modSld">
      <pc:chgData name="Snyder, Christopher" userId="" providerId="" clId="Web-{91F03B82-0285-4F83-AC6B-A521B18CFF64}" dt="2023-10-01T21:50:34.258" v="1" actId="1076"/>
      <pc:docMkLst>
        <pc:docMk/>
      </pc:docMkLst>
      <pc:sldChg chg="modSp">
        <pc:chgData name="Snyder, Christopher" userId="" providerId="" clId="Web-{91F03B82-0285-4F83-AC6B-A521B18CFF64}" dt="2023-10-01T21:50:34.258" v="1" actId="1076"/>
        <pc:sldMkLst>
          <pc:docMk/>
          <pc:sldMk cId="4048570971" sldId="664"/>
        </pc:sldMkLst>
        <pc:picChg chg="mod">
          <ac:chgData name="Snyder, Christopher" userId="" providerId="" clId="Web-{91F03B82-0285-4F83-AC6B-A521B18CFF64}" dt="2023-10-01T21:50:34.258" v="1" actId="1076"/>
          <ac:picMkLst>
            <pc:docMk/>
            <pc:sldMk cId="4048570971" sldId="664"/>
            <ac:picMk id="7" creationId="{0BFFC26F-6FAD-9DFA-BEEE-526503E04F3C}"/>
          </ac:picMkLst>
        </pc:picChg>
      </pc:sldChg>
    </pc:docChg>
  </pc:docChgLst>
  <pc:docChgLst>
    <pc:chgData name="Snyder, Christopher" clId="Web-{9FC05C44-5DD6-46E4-9E46-E6FE8064AFE8}"/>
    <pc:docChg chg="addSld modSld modSection">
      <pc:chgData name="Snyder, Christopher" userId="" providerId="" clId="Web-{9FC05C44-5DD6-46E4-9E46-E6FE8064AFE8}" dt="2023-08-17T12:00:48.837" v="1023"/>
      <pc:docMkLst>
        <pc:docMk/>
      </pc:docMkLst>
      <pc:sldChg chg="modSp">
        <pc:chgData name="Snyder, Christopher" userId="" providerId="" clId="Web-{9FC05C44-5DD6-46E4-9E46-E6FE8064AFE8}" dt="2023-08-17T11:54:27.655" v="979" actId="20577"/>
        <pc:sldMkLst>
          <pc:docMk/>
          <pc:sldMk cId="125603017" sldId="562"/>
        </pc:sldMkLst>
        <pc:spChg chg="mod">
          <ac:chgData name="Snyder, Christopher" userId="" providerId="" clId="Web-{9FC05C44-5DD6-46E4-9E46-E6FE8064AFE8}" dt="2023-08-17T11:54:27.655" v="979" actId="20577"/>
          <ac:spMkLst>
            <pc:docMk/>
            <pc:sldMk cId="125603017" sldId="562"/>
            <ac:spMk id="2" creationId="{62416CAA-563D-4396-207C-B778DF3AEED9}"/>
          </ac:spMkLst>
        </pc:spChg>
      </pc:sldChg>
      <pc:sldChg chg="modSp">
        <pc:chgData name="Snyder, Christopher" userId="" providerId="" clId="Web-{9FC05C44-5DD6-46E4-9E46-E6FE8064AFE8}" dt="2023-08-17T11:53:56.936" v="972" actId="1076"/>
        <pc:sldMkLst>
          <pc:docMk/>
          <pc:sldMk cId="3130076225" sldId="565"/>
        </pc:sldMkLst>
        <pc:spChg chg="mod">
          <ac:chgData name="Snyder, Christopher" userId="" providerId="" clId="Web-{9FC05C44-5DD6-46E4-9E46-E6FE8064AFE8}" dt="2023-08-17T11:53:47.920" v="970" actId="20577"/>
          <ac:spMkLst>
            <pc:docMk/>
            <pc:sldMk cId="3130076225" sldId="565"/>
            <ac:spMk id="5" creationId="{84A33062-20A7-C6DB-2A6F-5D97B381CD87}"/>
          </ac:spMkLst>
        </pc:spChg>
        <pc:picChg chg="mod">
          <ac:chgData name="Snyder, Christopher" userId="" providerId="" clId="Web-{9FC05C44-5DD6-46E4-9E46-E6FE8064AFE8}" dt="2023-08-17T11:53:56.936" v="972" actId="1076"/>
          <ac:picMkLst>
            <pc:docMk/>
            <pc:sldMk cId="3130076225" sldId="565"/>
            <ac:picMk id="4" creationId="{E27BC2AE-C959-C8AA-C520-23D451696597}"/>
          </ac:picMkLst>
        </pc:picChg>
      </pc:sldChg>
      <pc:sldChg chg="addSp delSp modSp">
        <pc:chgData name="Snyder, Christopher" userId="" providerId="" clId="Web-{9FC05C44-5DD6-46E4-9E46-E6FE8064AFE8}" dt="2023-08-17T06:50:59.717" v="193" actId="20577"/>
        <pc:sldMkLst>
          <pc:docMk/>
          <pc:sldMk cId="2038881590" sldId="594"/>
        </pc:sldMkLst>
        <pc:spChg chg="add mod">
          <ac:chgData name="Snyder, Christopher" userId="" providerId="" clId="Web-{9FC05C44-5DD6-46E4-9E46-E6FE8064AFE8}" dt="2023-08-17T06:50:32.716" v="176" actId="20577"/>
          <ac:spMkLst>
            <pc:docMk/>
            <pc:sldMk cId="2038881590" sldId="594"/>
            <ac:spMk id="2" creationId="{F537B56C-982E-BF71-C6C1-D0C31DEDC3C1}"/>
          </ac:spMkLst>
        </pc:spChg>
        <pc:spChg chg="mod">
          <ac:chgData name="Snyder, Christopher" userId="" providerId="" clId="Web-{9FC05C44-5DD6-46E4-9E46-E6FE8064AFE8}" dt="2023-08-17T06:49:29.292" v="31" actId="20577"/>
          <ac:spMkLst>
            <pc:docMk/>
            <pc:sldMk cId="2038881590" sldId="594"/>
            <ac:spMk id="3" creationId="{BCA972DD-0A11-A431-D4D0-6804DE21ED33}"/>
          </ac:spMkLst>
        </pc:spChg>
        <pc:spChg chg="add del mod">
          <ac:chgData name="Snyder, Christopher" userId="" providerId="" clId="Web-{9FC05C44-5DD6-46E4-9E46-E6FE8064AFE8}" dt="2023-08-17T06:50:59.717" v="193" actId="20577"/>
          <ac:spMkLst>
            <pc:docMk/>
            <pc:sldMk cId="2038881590" sldId="594"/>
            <ac:spMk id="6" creationId="{D1326341-2208-B77F-8451-C976E1FBF212}"/>
          </ac:spMkLst>
        </pc:spChg>
        <pc:picChg chg="del mod">
          <ac:chgData name="Snyder, Christopher" userId="" providerId="" clId="Web-{9FC05C44-5DD6-46E4-9E46-E6FE8064AFE8}" dt="2023-08-17T06:50:21.481" v="172"/>
          <ac:picMkLst>
            <pc:docMk/>
            <pc:sldMk cId="2038881590" sldId="594"/>
            <ac:picMk id="4" creationId="{98CC7B5A-BB0A-4BCE-173C-3700395A2E23}"/>
          </ac:picMkLst>
        </pc:picChg>
      </pc:sldChg>
      <pc:sldChg chg="addSp delSp modSp mod modClrScheme chgLayout">
        <pc:chgData name="Snyder, Christopher" userId="" providerId="" clId="Web-{9FC05C44-5DD6-46E4-9E46-E6FE8064AFE8}" dt="2023-08-17T06:55:06.849" v="557" actId="20577"/>
        <pc:sldMkLst>
          <pc:docMk/>
          <pc:sldMk cId="3827441955" sldId="595"/>
        </pc:sldMkLst>
        <pc:spChg chg="add del mod ord">
          <ac:chgData name="Snyder, Christopher" userId="" providerId="" clId="Web-{9FC05C44-5DD6-46E4-9E46-E6FE8064AFE8}" dt="2023-08-17T06:55:06.849" v="557" actId="20577"/>
          <ac:spMkLst>
            <pc:docMk/>
            <pc:sldMk cId="3827441955" sldId="595"/>
            <ac:spMk id="3" creationId="{F1F0EE2F-9ECB-4D84-BF45-1BE17A091C14}"/>
          </ac:spMkLst>
        </pc:spChg>
        <pc:spChg chg="add mod ord">
          <ac:chgData name="Snyder, Christopher" userId="" providerId="" clId="Web-{9FC05C44-5DD6-46E4-9E46-E6FE8064AFE8}" dt="2023-08-17T06:54:10.785" v="539" actId="20577"/>
          <ac:spMkLst>
            <pc:docMk/>
            <pc:sldMk cId="3827441955" sldId="595"/>
            <ac:spMk id="5" creationId="{1FDCD9D5-F02C-A79B-B5B9-ADE7683221AD}"/>
          </ac:spMkLst>
        </pc:spChg>
        <pc:picChg chg="del mod">
          <ac:chgData name="Snyder, Christopher" userId="" providerId="" clId="Web-{9FC05C44-5DD6-46E4-9E46-E6FE8064AFE8}" dt="2023-08-17T06:51:05.842" v="195"/>
          <ac:picMkLst>
            <pc:docMk/>
            <pc:sldMk cId="3827441955" sldId="595"/>
            <ac:picMk id="4" creationId="{33CDE4C9-2BEF-490D-1EF6-EEB70923CE14}"/>
          </ac:picMkLst>
        </pc:picChg>
        <pc:picChg chg="add del mod ord">
          <ac:chgData name="Snyder, Christopher" userId="" providerId="" clId="Web-{9FC05C44-5DD6-46E4-9E46-E6FE8064AFE8}" dt="2023-08-17T06:51:21.327" v="208"/>
          <ac:picMkLst>
            <pc:docMk/>
            <pc:sldMk cId="3827441955" sldId="595"/>
            <ac:picMk id="6" creationId="{468FF4DE-514C-1971-2660-E02744C2D2D9}"/>
          </ac:picMkLst>
        </pc:picChg>
        <pc:picChg chg="add del mod">
          <ac:chgData name="Snyder, Christopher" userId="" providerId="" clId="Web-{9FC05C44-5DD6-46E4-9E46-E6FE8064AFE8}" dt="2023-08-17T06:51:51.140" v="253"/>
          <ac:picMkLst>
            <pc:docMk/>
            <pc:sldMk cId="3827441955" sldId="595"/>
            <ac:picMk id="7" creationId="{E9FAE79A-46FB-1A32-9FAB-8E08F78A44D6}"/>
          </ac:picMkLst>
        </pc:picChg>
        <pc:picChg chg="add mod modCrop">
          <ac:chgData name="Snyder, Christopher" userId="" providerId="" clId="Web-{9FC05C44-5DD6-46E4-9E46-E6FE8064AFE8}" dt="2023-08-17T06:54:43.114" v="550" actId="14100"/>
          <ac:picMkLst>
            <pc:docMk/>
            <pc:sldMk cId="3827441955" sldId="595"/>
            <ac:picMk id="8" creationId="{CA7E5F97-1882-CBDD-5A17-4A0F55E8B672}"/>
          </ac:picMkLst>
        </pc:picChg>
      </pc:sldChg>
      <pc:sldChg chg="addSp delSp modSp mod modClrScheme chgLayout">
        <pc:chgData name="Snyder, Christopher" userId="" providerId="" clId="Web-{9FC05C44-5DD6-46E4-9E46-E6FE8064AFE8}" dt="2023-08-17T07:10:02.186" v="927" actId="1076"/>
        <pc:sldMkLst>
          <pc:docMk/>
          <pc:sldMk cId="2000104800" sldId="597"/>
        </pc:sldMkLst>
        <pc:spChg chg="add mod ord">
          <ac:chgData name="Snyder, Christopher" userId="" providerId="" clId="Web-{9FC05C44-5DD6-46E4-9E46-E6FE8064AFE8}" dt="2023-08-17T07:02:02.594" v="809" actId="14100"/>
          <ac:spMkLst>
            <pc:docMk/>
            <pc:sldMk cId="2000104800" sldId="597"/>
            <ac:spMk id="3" creationId="{ACA6DF56-1C60-8E72-9635-19469CF9F509}"/>
          </ac:spMkLst>
        </pc:spChg>
        <pc:spChg chg="add mod ord">
          <ac:chgData name="Snyder, Christopher" userId="" providerId="" clId="Web-{9FC05C44-5DD6-46E4-9E46-E6FE8064AFE8}" dt="2023-08-17T06:58:50.808" v="602" actId="20577"/>
          <ac:spMkLst>
            <pc:docMk/>
            <pc:sldMk cId="2000104800" sldId="597"/>
            <ac:spMk id="5" creationId="{5747130C-3A4C-E82E-B9B8-D9CA87C43532}"/>
          </ac:spMkLst>
        </pc:spChg>
        <pc:spChg chg="add mod">
          <ac:chgData name="Snyder, Christopher" userId="" providerId="" clId="Web-{9FC05C44-5DD6-46E4-9E46-E6FE8064AFE8}" dt="2023-08-17T07:10:02.186" v="927" actId="1076"/>
          <ac:spMkLst>
            <pc:docMk/>
            <pc:sldMk cId="2000104800" sldId="597"/>
            <ac:spMk id="8" creationId="{FF45CC5C-BC5E-E6AE-04A4-D76D151B5A3A}"/>
          </ac:spMkLst>
        </pc:spChg>
        <pc:spChg chg="add del mod">
          <ac:chgData name="Snyder, Christopher" userId="" providerId="" clId="Web-{9FC05C44-5DD6-46E4-9E46-E6FE8064AFE8}" dt="2023-08-17T07:09:08.841" v="895"/>
          <ac:spMkLst>
            <pc:docMk/>
            <pc:sldMk cId="2000104800" sldId="597"/>
            <ac:spMk id="9" creationId="{1A708F39-4179-1156-9014-DD11394560D8}"/>
          </ac:spMkLst>
        </pc:spChg>
        <pc:spChg chg="add del">
          <ac:chgData name="Snyder, Christopher" userId="" providerId="" clId="Web-{9FC05C44-5DD6-46E4-9E46-E6FE8064AFE8}" dt="2023-08-17T07:09:07.075" v="894"/>
          <ac:spMkLst>
            <pc:docMk/>
            <pc:sldMk cId="2000104800" sldId="597"/>
            <ac:spMk id="10" creationId="{C34458E8-2390-8FDC-732D-7C25D715CCC0}"/>
          </ac:spMkLst>
        </pc:spChg>
        <pc:picChg chg="del mod">
          <ac:chgData name="Snyder, Christopher" userId="" providerId="" clId="Web-{9FC05C44-5DD6-46E4-9E46-E6FE8064AFE8}" dt="2023-08-17T06:58:20.932" v="574"/>
          <ac:picMkLst>
            <pc:docMk/>
            <pc:sldMk cId="2000104800" sldId="597"/>
            <ac:picMk id="4" creationId="{112359B5-3EE0-A41E-8DCF-57EB90DFFB05}"/>
          </ac:picMkLst>
        </pc:picChg>
        <pc:picChg chg="add del mod">
          <ac:chgData name="Snyder, Christopher" userId="" providerId="" clId="Web-{9FC05C44-5DD6-46E4-9E46-E6FE8064AFE8}" dt="2023-08-17T07:05:24.819" v="811"/>
          <ac:picMkLst>
            <pc:docMk/>
            <pc:sldMk cId="2000104800" sldId="597"/>
            <ac:picMk id="6" creationId="{5477E54B-C3EB-94BA-DFAD-EFD45114EF28}"/>
          </ac:picMkLst>
        </pc:picChg>
        <pc:picChg chg="add del mod modCrop">
          <ac:chgData name="Snyder, Christopher" userId="" providerId="" clId="Web-{9FC05C44-5DD6-46E4-9E46-E6FE8064AFE8}" dt="2023-08-17T07:09:05.700" v="893"/>
          <ac:picMkLst>
            <pc:docMk/>
            <pc:sldMk cId="2000104800" sldId="597"/>
            <ac:picMk id="7" creationId="{69FECC32-F296-53AF-6DDB-1E9041E1F251}"/>
          </ac:picMkLst>
        </pc:picChg>
        <pc:picChg chg="add mod ord">
          <ac:chgData name="Snyder, Christopher" userId="" providerId="" clId="Web-{9FC05C44-5DD6-46E4-9E46-E6FE8064AFE8}" dt="2023-08-17T07:09:38.670" v="901"/>
          <ac:picMkLst>
            <pc:docMk/>
            <pc:sldMk cId="2000104800" sldId="597"/>
            <ac:picMk id="11" creationId="{42A60F47-989B-477E-691D-2888B6DA683C}"/>
          </ac:picMkLst>
        </pc:picChg>
      </pc:sldChg>
      <pc:sldChg chg="addSp delSp modSp">
        <pc:chgData name="Snyder, Christopher" userId="" providerId="" clId="Web-{9FC05C44-5DD6-46E4-9E46-E6FE8064AFE8}" dt="2023-08-17T07:14:43.915" v="950"/>
        <pc:sldMkLst>
          <pc:docMk/>
          <pc:sldMk cId="1822850912" sldId="598"/>
        </pc:sldMkLst>
        <pc:picChg chg="add del mod modCrop">
          <ac:chgData name="Snyder, Christopher" userId="" providerId="" clId="Web-{9FC05C44-5DD6-46E4-9E46-E6FE8064AFE8}" dt="2023-08-17T07:14:01.429" v="940"/>
          <ac:picMkLst>
            <pc:docMk/>
            <pc:sldMk cId="1822850912" sldId="598"/>
            <ac:picMk id="3" creationId="{1E93D1C2-BD8F-167F-7FA3-AA7DF45D8531}"/>
          </ac:picMkLst>
        </pc:picChg>
        <pc:picChg chg="add mod">
          <ac:chgData name="Snyder, Christopher" userId="" providerId="" clId="Web-{9FC05C44-5DD6-46E4-9E46-E6FE8064AFE8}" dt="2023-08-17T07:14:39.227" v="949" actId="1076"/>
          <ac:picMkLst>
            <pc:docMk/>
            <pc:sldMk cId="1822850912" sldId="598"/>
            <ac:picMk id="4" creationId="{3371B1AA-689D-ABCA-6920-4BEE907EFDC6}"/>
          </ac:picMkLst>
        </pc:picChg>
        <pc:picChg chg="add mod ord">
          <ac:chgData name="Snyder, Christopher" userId="" providerId="" clId="Web-{9FC05C44-5DD6-46E4-9E46-E6FE8064AFE8}" dt="2023-08-17T07:14:43.915" v="950"/>
          <ac:picMkLst>
            <pc:docMk/>
            <pc:sldMk cId="1822850912" sldId="598"/>
            <ac:picMk id="6" creationId="{74A6B012-6B12-B55C-6741-F0D742DD86B0}"/>
          </ac:picMkLst>
        </pc:picChg>
        <pc:picChg chg="mod modCrop">
          <ac:chgData name="Snyder, Christopher" userId="" providerId="" clId="Web-{9FC05C44-5DD6-46E4-9E46-E6FE8064AFE8}" dt="2023-08-17T06:58:03.807" v="570" actId="1076"/>
          <ac:picMkLst>
            <pc:docMk/>
            <pc:sldMk cId="1822850912" sldId="598"/>
            <ac:picMk id="9" creationId="{6E32332F-C97A-6078-BAA3-9C352F9C2F41}"/>
          </ac:picMkLst>
        </pc:picChg>
      </pc:sldChg>
      <pc:sldChg chg="modSp">
        <pc:chgData name="Snyder, Christopher" userId="" providerId="" clId="Web-{9FC05C44-5DD6-46E4-9E46-E6FE8064AFE8}" dt="2023-08-17T06:48:39.010" v="6" actId="20577"/>
        <pc:sldMkLst>
          <pc:docMk/>
          <pc:sldMk cId="2664908985" sldId="617"/>
        </pc:sldMkLst>
        <pc:spChg chg="mod">
          <ac:chgData name="Snyder, Christopher" userId="" providerId="" clId="Web-{9FC05C44-5DD6-46E4-9E46-E6FE8064AFE8}" dt="2023-08-17T06:48:36.025" v="4" actId="20577"/>
          <ac:spMkLst>
            <pc:docMk/>
            <pc:sldMk cId="2664908985" sldId="617"/>
            <ac:spMk id="7" creationId="{6E9570FA-EB9D-7017-5464-0032D4B130AE}"/>
          </ac:spMkLst>
        </pc:spChg>
        <pc:spChg chg="mod">
          <ac:chgData name="Snyder, Christopher" userId="" providerId="" clId="Web-{9FC05C44-5DD6-46E4-9E46-E6FE8064AFE8}" dt="2023-08-17T06:48:39.010" v="6" actId="20577"/>
          <ac:spMkLst>
            <pc:docMk/>
            <pc:sldMk cId="2664908985" sldId="617"/>
            <ac:spMk id="8" creationId="{17E155A3-4CD9-8F71-9E8C-6DF47C0BE192}"/>
          </ac:spMkLst>
        </pc:spChg>
      </pc:sldChg>
      <pc:sldChg chg="modSp">
        <pc:chgData name="Snyder, Christopher" userId="" providerId="" clId="Web-{9FC05C44-5DD6-46E4-9E46-E6FE8064AFE8}" dt="2023-08-17T12:00:20.680" v="1022" actId="1076"/>
        <pc:sldMkLst>
          <pc:docMk/>
          <pc:sldMk cId="1528551330" sldId="685"/>
        </pc:sldMkLst>
        <pc:grpChg chg="mod">
          <ac:chgData name="Snyder, Christopher" userId="" providerId="" clId="Web-{9FC05C44-5DD6-46E4-9E46-E6FE8064AFE8}" dt="2023-08-17T12:00:20.680" v="1022" actId="1076"/>
          <ac:grpSpMkLst>
            <pc:docMk/>
            <pc:sldMk cId="1528551330" sldId="685"/>
            <ac:grpSpMk id="7" creationId="{D89E90D7-BFD0-8CA1-131F-0930FEEBB696}"/>
          </ac:grpSpMkLst>
        </pc:grpChg>
        <pc:graphicFrameChg chg="modGraphic">
          <ac:chgData name="Snyder, Christopher" userId="" providerId="" clId="Web-{9FC05C44-5DD6-46E4-9E46-E6FE8064AFE8}" dt="2023-08-17T12:00:03.617" v="1020" actId="20577"/>
          <ac:graphicFrameMkLst>
            <pc:docMk/>
            <pc:sldMk cId="1528551330" sldId="685"/>
            <ac:graphicFrameMk id="8" creationId="{BD23F51D-61FD-A760-441D-C58A4A58B03C}"/>
          </ac:graphicFrameMkLst>
        </pc:graphicFrameChg>
      </pc:sldChg>
      <pc:sldChg chg="modSp">
        <pc:chgData name="Snyder, Christopher" userId="" providerId="" clId="Web-{9FC05C44-5DD6-46E4-9E46-E6FE8064AFE8}" dt="2023-08-17T06:48:02.009" v="2" actId="20577"/>
        <pc:sldMkLst>
          <pc:docMk/>
          <pc:sldMk cId="1770053284" sldId="709"/>
        </pc:sldMkLst>
        <pc:spChg chg="mod">
          <ac:chgData name="Snyder, Christopher" userId="" providerId="" clId="Web-{9FC05C44-5DD6-46E4-9E46-E6FE8064AFE8}" dt="2023-08-17T06:48:02.009" v="2" actId="20577"/>
          <ac:spMkLst>
            <pc:docMk/>
            <pc:sldMk cId="1770053284" sldId="709"/>
            <ac:spMk id="2" creationId="{8EC1E00C-5FF8-5A01-4BD7-A269593D4F2C}"/>
          </ac:spMkLst>
        </pc:spChg>
      </pc:sldChg>
      <pc:sldChg chg="delSp">
        <pc:chgData name="Snyder, Christopher" userId="" providerId="" clId="Web-{9FC05C44-5DD6-46E4-9E46-E6FE8064AFE8}" dt="2023-08-17T12:00:48.837" v="1023"/>
        <pc:sldMkLst>
          <pc:docMk/>
          <pc:sldMk cId="3278748727" sldId="718"/>
        </pc:sldMkLst>
        <pc:spChg chg="del">
          <ac:chgData name="Snyder, Christopher" userId="" providerId="" clId="Web-{9FC05C44-5DD6-46E4-9E46-E6FE8064AFE8}" dt="2023-08-17T12:00:48.837" v="1023"/>
          <ac:spMkLst>
            <pc:docMk/>
            <pc:sldMk cId="3278748727" sldId="718"/>
            <ac:spMk id="5" creationId="{FD087D6C-849A-2783-95B3-8D716D382030}"/>
          </ac:spMkLst>
        </pc:spChg>
      </pc:sldChg>
      <pc:sldChg chg="delSp modSp add replId">
        <pc:chgData name="Snyder, Christopher" userId="" providerId="" clId="Web-{9FC05C44-5DD6-46E4-9E46-E6FE8064AFE8}" dt="2023-08-17T07:10:54.705" v="937" actId="1076"/>
        <pc:sldMkLst>
          <pc:docMk/>
          <pc:sldMk cId="2274849223" sldId="730"/>
        </pc:sldMkLst>
        <pc:spChg chg="mod">
          <ac:chgData name="Snyder, Christopher" userId="" providerId="" clId="Web-{9FC05C44-5DD6-46E4-9E46-E6FE8064AFE8}" dt="2023-08-17T07:10:48.096" v="936" actId="1076"/>
          <ac:spMkLst>
            <pc:docMk/>
            <pc:sldMk cId="2274849223" sldId="730"/>
            <ac:spMk id="8" creationId="{FF45CC5C-BC5E-E6AE-04A4-D76D151B5A3A}"/>
          </ac:spMkLst>
        </pc:spChg>
        <pc:spChg chg="mod">
          <ac:chgData name="Snyder, Christopher" userId="" providerId="" clId="Web-{9FC05C44-5DD6-46E4-9E46-E6FE8064AFE8}" dt="2023-08-17T07:10:54.705" v="937" actId="1076"/>
          <ac:spMkLst>
            <pc:docMk/>
            <pc:sldMk cId="2274849223" sldId="730"/>
            <ac:spMk id="9" creationId="{1A708F39-4179-1156-9014-DD11394560D8}"/>
          </ac:spMkLst>
        </pc:spChg>
        <pc:spChg chg="del">
          <ac:chgData name="Snyder, Christopher" userId="" providerId="" clId="Web-{9FC05C44-5DD6-46E4-9E46-E6FE8064AFE8}" dt="2023-08-17T07:10:29.265" v="928"/>
          <ac:spMkLst>
            <pc:docMk/>
            <pc:sldMk cId="2274849223" sldId="730"/>
            <ac:spMk id="10" creationId="{C34458E8-2390-8FDC-732D-7C25D715CCC0}"/>
          </ac:spMkLst>
        </pc:spChg>
        <pc:picChg chg="mod">
          <ac:chgData name="Snyder, Christopher" userId="" providerId="" clId="Web-{9FC05C44-5DD6-46E4-9E46-E6FE8064AFE8}" dt="2023-08-17T07:10:41.171" v="932" actId="14100"/>
          <ac:picMkLst>
            <pc:docMk/>
            <pc:sldMk cId="2274849223" sldId="730"/>
            <ac:picMk id="7" creationId="{69FECC32-F296-53AF-6DDB-1E9041E1F251}"/>
          </ac:picMkLst>
        </pc:picChg>
      </pc:sldChg>
      <pc:sldChg chg="modSp">
        <pc:chgData name="Snyder, Christopher" userId="" providerId="" clId="Web-{9FC05C44-5DD6-46E4-9E46-E6FE8064AFE8}" dt="2023-08-17T11:58:32.568" v="1015" actId="20577"/>
        <pc:sldMkLst>
          <pc:docMk/>
          <pc:sldMk cId="3148816768" sldId="732"/>
        </pc:sldMkLst>
        <pc:spChg chg="mod">
          <ac:chgData name="Snyder, Christopher" userId="" providerId="" clId="Web-{9FC05C44-5DD6-46E4-9E46-E6FE8064AFE8}" dt="2023-08-17T11:58:23.318" v="1012" actId="1076"/>
          <ac:spMkLst>
            <pc:docMk/>
            <pc:sldMk cId="3148816768" sldId="732"/>
            <ac:spMk id="7" creationId="{7C41DD50-6E55-05EA-FC0C-646E96A00D74}"/>
          </ac:spMkLst>
        </pc:spChg>
        <pc:spChg chg="mod">
          <ac:chgData name="Snyder, Christopher" userId="" providerId="" clId="Web-{9FC05C44-5DD6-46E4-9E46-E6FE8064AFE8}" dt="2023-08-17T11:58:32.568" v="1015" actId="20577"/>
          <ac:spMkLst>
            <pc:docMk/>
            <pc:sldMk cId="3148816768" sldId="732"/>
            <ac:spMk id="18" creationId="{0C05A557-E5CA-D58E-6FED-4698F2329A47}"/>
          </ac:spMkLst>
        </pc:spChg>
      </pc:sldChg>
      <pc:sldChg chg="modSp">
        <pc:chgData name="Snyder, Christopher" userId="" providerId="" clId="Web-{9FC05C44-5DD6-46E4-9E46-E6FE8064AFE8}" dt="2023-08-17T11:58:05.599" v="1003" actId="20577"/>
        <pc:sldMkLst>
          <pc:docMk/>
          <pc:sldMk cId="2733546810" sldId="733"/>
        </pc:sldMkLst>
        <pc:spChg chg="mod">
          <ac:chgData name="Snyder, Christopher" userId="" providerId="" clId="Web-{9FC05C44-5DD6-46E4-9E46-E6FE8064AFE8}" dt="2023-08-17T11:57:46.051" v="1000" actId="1076"/>
          <ac:spMkLst>
            <pc:docMk/>
            <pc:sldMk cId="2733546810" sldId="733"/>
            <ac:spMk id="3" creationId="{535DEF00-A200-9936-7952-AD113A339484}"/>
          </ac:spMkLst>
        </pc:spChg>
        <pc:spChg chg="mod">
          <ac:chgData name="Snyder, Christopher" userId="" providerId="" clId="Web-{9FC05C44-5DD6-46E4-9E46-E6FE8064AFE8}" dt="2023-08-17T11:58:05.599" v="1003" actId="20577"/>
          <ac:spMkLst>
            <pc:docMk/>
            <pc:sldMk cId="2733546810" sldId="733"/>
            <ac:spMk id="29" creationId="{29DB9E6A-3CD1-ED84-3FFC-33BCA0CDB3A4}"/>
          </ac:spMkLst>
        </pc:spChg>
      </pc:sldChg>
      <pc:sldChg chg="modSp">
        <pc:chgData name="Snyder, Christopher" userId="" providerId="" clId="Web-{9FC05C44-5DD6-46E4-9E46-E6FE8064AFE8}" dt="2023-08-17T11:57:24.332" v="997" actId="1076"/>
        <pc:sldMkLst>
          <pc:docMk/>
          <pc:sldMk cId="473468925" sldId="735"/>
        </pc:sldMkLst>
        <pc:spChg chg="mod">
          <ac:chgData name="Snyder, Christopher" userId="" providerId="" clId="Web-{9FC05C44-5DD6-46E4-9E46-E6FE8064AFE8}" dt="2023-08-17T11:57:19.285" v="996" actId="1076"/>
          <ac:spMkLst>
            <pc:docMk/>
            <pc:sldMk cId="473468925" sldId="735"/>
            <ac:spMk id="5" creationId="{AEAEE511-8A4E-E5B3-119E-292DC65FE597}"/>
          </ac:spMkLst>
        </pc:spChg>
        <pc:spChg chg="mod">
          <ac:chgData name="Snyder, Christopher" userId="" providerId="" clId="Web-{9FC05C44-5DD6-46E4-9E46-E6FE8064AFE8}" dt="2023-08-17T11:57:24.332" v="997" actId="1076"/>
          <ac:spMkLst>
            <pc:docMk/>
            <pc:sldMk cId="473468925" sldId="735"/>
            <ac:spMk id="6" creationId="{C608C0A0-DF6D-27A4-6FDC-298A62383D97}"/>
          </ac:spMkLst>
        </pc:spChg>
      </pc:sldChg>
    </pc:docChg>
  </pc:docChgLst>
  <pc:docChgLst>
    <pc:chgData name="Snyder, Christopher" clId="Web-{762EA3E2-B576-4B52-BB81-EB8E21AD8C70}"/>
    <pc:docChg chg="addSld delSld modSld modSection">
      <pc:chgData name="Snyder, Christopher" userId="" providerId="" clId="Web-{762EA3E2-B576-4B52-BB81-EB8E21AD8C70}" dt="2023-08-15T18:55:23.020" v="492" actId="14100"/>
      <pc:docMkLst>
        <pc:docMk/>
      </pc:docMkLst>
      <pc:sldChg chg="modSp">
        <pc:chgData name="Snyder, Christopher" userId="" providerId="" clId="Web-{762EA3E2-B576-4B52-BB81-EB8E21AD8C70}" dt="2023-08-15T18:38:19.807" v="34" actId="20577"/>
        <pc:sldMkLst>
          <pc:docMk/>
          <pc:sldMk cId="3403650766" sldId="516"/>
        </pc:sldMkLst>
        <pc:spChg chg="mod">
          <ac:chgData name="Snyder, Christopher" userId="" providerId="" clId="Web-{762EA3E2-B576-4B52-BB81-EB8E21AD8C70}" dt="2023-08-15T18:38:19.807" v="34" actId="20577"/>
          <ac:spMkLst>
            <pc:docMk/>
            <pc:sldMk cId="3403650766" sldId="516"/>
            <ac:spMk id="3" creationId="{854A90ED-A507-6B81-CDE3-D06A6560B84C}"/>
          </ac:spMkLst>
        </pc:spChg>
      </pc:sldChg>
      <pc:sldChg chg="modSp">
        <pc:chgData name="Snyder, Christopher" userId="" providerId="" clId="Web-{762EA3E2-B576-4B52-BB81-EB8E21AD8C70}" dt="2023-08-15T18:54:31.940" v="489" actId="14100"/>
        <pc:sldMkLst>
          <pc:docMk/>
          <pc:sldMk cId="1597635981" sldId="572"/>
        </pc:sldMkLst>
        <pc:spChg chg="mod">
          <ac:chgData name="Snyder, Christopher" userId="" providerId="" clId="Web-{762EA3E2-B576-4B52-BB81-EB8E21AD8C70}" dt="2023-08-15T18:54:31.940" v="489" actId="14100"/>
          <ac:spMkLst>
            <pc:docMk/>
            <pc:sldMk cId="1597635981" sldId="572"/>
            <ac:spMk id="6" creationId="{3C406415-FDF9-0823-4541-FE839D0C3E1F}"/>
          </ac:spMkLst>
        </pc:spChg>
      </pc:sldChg>
      <pc:sldChg chg="modSp">
        <pc:chgData name="Snyder, Christopher" userId="" providerId="" clId="Web-{762EA3E2-B576-4B52-BB81-EB8E21AD8C70}" dt="2023-08-15T18:55:23.020" v="492" actId="14100"/>
        <pc:sldMkLst>
          <pc:docMk/>
          <pc:sldMk cId="4098128806" sldId="596"/>
        </pc:sldMkLst>
        <pc:picChg chg="mod">
          <ac:chgData name="Snyder, Christopher" userId="" providerId="" clId="Web-{762EA3E2-B576-4B52-BB81-EB8E21AD8C70}" dt="2023-08-15T18:55:23.020" v="492" actId="14100"/>
          <ac:picMkLst>
            <pc:docMk/>
            <pc:sldMk cId="4098128806" sldId="596"/>
            <ac:picMk id="4" creationId="{3BDE3C0F-37D2-A809-20BF-7727CB4FC213}"/>
          </ac:picMkLst>
        </pc:picChg>
      </pc:sldChg>
      <pc:sldChg chg="modSp">
        <pc:chgData name="Snyder, Christopher" userId="" providerId="" clId="Web-{762EA3E2-B576-4B52-BB81-EB8E21AD8C70}" dt="2023-08-15T18:41:19.455" v="67" actId="1076"/>
        <pc:sldMkLst>
          <pc:docMk/>
          <pc:sldMk cId="2697998140" sldId="603"/>
        </pc:sldMkLst>
        <pc:spChg chg="mod">
          <ac:chgData name="Snyder, Christopher" userId="" providerId="" clId="Web-{762EA3E2-B576-4B52-BB81-EB8E21AD8C70}" dt="2023-08-15T18:41:15.596" v="65" actId="20577"/>
          <ac:spMkLst>
            <pc:docMk/>
            <pc:sldMk cId="2697998140" sldId="603"/>
            <ac:spMk id="10" creationId="{12ACDF28-0F55-E5B6-B21F-6C261C703290}"/>
          </ac:spMkLst>
        </pc:spChg>
        <pc:picChg chg="mod">
          <ac:chgData name="Snyder, Christopher" userId="" providerId="" clId="Web-{762EA3E2-B576-4B52-BB81-EB8E21AD8C70}" dt="2023-08-15T18:41:19.455" v="67" actId="1076"/>
          <ac:picMkLst>
            <pc:docMk/>
            <pc:sldMk cId="2697998140" sldId="603"/>
            <ac:picMk id="11" creationId="{EBDC3180-C00D-D17E-DDAA-48429F10BAA2}"/>
          </ac:picMkLst>
        </pc:picChg>
      </pc:sldChg>
      <pc:sldChg chg="modSp">
        <pc:chgData name="Snyder, Christopher" userId="" providerId="" clId="Web-{762EA3E2-B576-4B52-BB81-EB8E21AD8C70}" dt="2023-08-15T18:42:13.035" v="82" actId="1076"/>
        <pc:sldMkLst>
          <pc:docMk/>
          <pc:sldMk cId="155289162" sldId="604"/>
        </pc:sldMkLst>
        <pc:spChg chg="mod">
          <ac:chgData name="Snyder, Christopher" userId="" providerId="" clId="Web-{762EA3E2-B576-4B52-BB81-EB8E21AD8C70}" dt="2023-08-15T18:41:40.300" v="75" actId="20577"/>
          <ac:spMkLst>
            <pc:docMk/>
            <pc:sldMk cId="155289162" sldId="604"/>
            <ac:spMk id="9" creationId="{777C6579-2653-4C17-AD09-21F83614CF1D}"/>
          </ac:spMkLst>
        </pc:spChg>
        <pc:spChg chg="mod">
          <ac:chgData name="Snyder, Christopher" userId="" providerId="" clId="Web-{762EA3E2-B576-4B52-BB81-EB8E21AD8C70}" dt="2023-08-15T18:42:02.097" v="80" actId="1076"/>
          <ac:spMkLst>
            <pc:docMk/>
            <pc:sldMk cId="155289162" sldId="604"/>
            <ac:spMk id="11" creationId="{D34DCBF4-EE18-2C37-94CD-61205A91DA3D}"/>
          </ac:spMkLst>
        </pc:spChg>
        <pc:picChg chg="mod">
          <ac:chgData name="Snyder, Christopher" userId="" providerId="" clId="Web-{762EA3E2-B576-4B52-BB81-EB8E21AD8C70}" dt="2023-08-15T18:42:13.035" v="82" actId="1076"/>
          <ac:picMkLst>
            <pc:docMk/>
            <pc:sldMk cId="155289162" sldId="604"/>
            <ac:picMk id="10" creationId="{FDA61A07-E757-3724-7EB1-57FB781D6A61}"/>
          </ac:picMkLst>
        </pc:picChg>
      </pc:sldChg>
      <pc:sldChg chg="addSp delSp modSp">
        <pc:chgData name="Snyder, Christopher" userId="" providerId="" clId="Web-{762EA3E2-B576-4B52-BB81-EB8E21AD8C70}" dt="2023-08-15T18:45:58.513" v="148"/>
        <pc:sldMkLst>
          <pc:docMk/>
          <pc:sldMk cId="1246420297" sldId="616"/>
        </pc:sldMkLst>
        <pc:spChg chg="add mod">
          <ac:chgData name="Snyder, Christopher" userId="" providerId="" clId="Web-{762EA3E2-B576-4B52-BB81-EB8E21AD8C70}" dt="2023-08-15T18:45:58.513" v="148"/>
          <ac:spMkLst>
            <pc:docMk/>
            <pc:sldMk cId="1246420297" sldId="616"/>
            <ac:spMk id="3" creationId="{890A0DD0-ACA2-622E-932D-B0137FC887A4}"/>
          </ac:spMkLst>
        </pc:spChg>
        <pc:picChg chg="del">
          <ac:chgData name="Snyder, Christopher" userId="" providerId="" clId="Web-{762EA3E2-B576-4B52-BB81-EB8E21AD8C70}" dt="2023-08-15T18:45:58.513" v="148"/>
          <ac:picMkLst>
            <pc:docMk/>
            <pc:sldMk cId="1246420297" sldId="616"/>
            <ac:picMk id="4" creationId="{CED7C15A-E6AB-BC3B-8710-72F76EAC481E}"/>
          </ac:picMkLst>
        </pc:picChg>
      </pc:sldChg>
      <pc:sldChg chg="modSp">
        <pc:chgData name="Snyder, Christopher" userId="" providerId="" clId="Web-{762EA3E2-B576-4B52-BB81-EB8E21AD8C70}" dt="2023-08-15T18:53:47.360" v="486" actId="20577"/>
        <pc:sldMkLst>
          <pc:docMk/>
          <pc:sldMk cId="390391845" sldId="618"/>
        </pc:sldMkLst>
        <pc:spChg chg="mod">
          <ac:chgData name="Snyder, Christopher" userId="" providerId="" clId="Web-{762EA3E2-B576-4B52-BB81-EB8E21AD8C70}" dt="2023-08-15T18:53:47.360" v="486" actId="20577"/>
          <ac:spMkLst>
            <pc:docMk/>
            <pc:sldMk cId="390391845" sldId="618"/>
            <ac:spMk id="3" creationId="{435231B1-8B17-0960-6722-A21B8B8A86E0}"/>
          </ac:spMkLst>
        </pc:spChg>
      </pc:sldChg>
      <pc:sldChg chg="modSp">
        <pc:chgData name="Snyder, Christopher" userId="" providerId="" clId="Web-{762EA3E2-B576-4B52-BB81-EB8E21AD8C70}" dt="2023-08-15T18:54:18.408" v="488" actId="20577"/>
        <pc:sldMkLst>
          <pc:docMk/>
          <pc:sldMk cId="3897757428" sldId="662"/>
        </pc:sldMkLst>
        <pc:spChg chg="mod">
          <ac:chgData name="Snyder, Christopher" userId="" providerId="" clId="Web-{762EA3E2-B576-4B52-BB81-EB8E21AD8C70}" dt="2023-08-15T18:54:18.408" v="488" actId="20577"/>
          <ac:spMkLst>
            <pc:docMk/>
            <pc:sldMk cId="3897757428" sldId="662"/>
            <ac:spMk id="6" creationId="{726A0D64-D7CE-31ED-FE22-FC99F0724347}"/>
          </ac:spMkLst>
        </pc:spChg>
      </pc:sldChg>
      <pc:sldChg chg="modSp">
        <pc:chgData name="Snyder, Christopher" userId="" providerId="" clId="Web-{762EA3E2-B576-4B52-BB81-EB8E21AD8C70}" dt="2023-08-15T18:43:35.554" v="106" actId="20577"/>
        <pc:sldMkLst>
          <pc:docMk/>
          <pc:sldMk cId="4244902236" sldId="663"/>
        </pc:sldMkLst>
        <pc:spChg chg="mod">
          <ac:chgData name="Snyder, Christopher" userId="" providerId="" clId="Web-{762EA3E2-B576-4B52-BB81-EB8E21AD8C70}" dt="2023-08-15T18:43:35.554" v="106" actId="20577"/>
          <ac:spMkLst>
            <pc:docMk/>
            <pc:sldMk cId="4244902236" sldId="663"/>
            <ac:spMk id="2" creationId="{8B5F36D3-241D-3439-CE12-000DC5B7BDAD}"/>
          </ac:spMkLst>
        </pc:spChg>
      </pc:sldChg>
      <pc:sldChg chg="modSp">
        <pc:chgData name="Snyder, Christopher" userId="" providerId="" clId="Web-{762EA3E2-B576-4B52-BB81-EB8E21AD8C70}" dt="2023-08-15T18:39:07.497" v="50" actId="20577"/>
        <pc:sldMkLst>
          <pc:docMk/>
          <pc:sldMk cId="2892974365" sldId="675"/>
        </pc:sldMkLst>
        <pc:spChg chg="mod">
          <ac:chgData name="Snyder, Christopher" userId="" providerId="" clId="Web-{762EA3E2-B576-4B52-BB81-EB8E21AD8C70}" dt="2023-08-15T18:39:07.497" v="50" actId="20577"/>
          <ac:spMkLst>
            <pc:docMk/>
            <pc:sldMk cId="2892974365" sldId="675"/>
            <ac:spMk id="2" creationId="{66381C82-956D-281E-692D-844455660230}"/>
          </ac:spMkLst>
        </pc:spChg>
      </pc:sldChg>
      <pc:sldChg chg="modSp">
        <pc:chgData name="Snyder, Christopher" userId="" providerId="" clId="Web-{762EA3E2-B576-4B52-BB81-EB8E21AD8C70}" dt="2023-08-15T18:40:18.984" v="58" actId="1076"/>
        <pc:sldMkLst>
          <pc:docMk/>
          <pc:sldMk cId="874438702" sldId="681"/>
        </pc:sldMkLst>
        <pc:spChg chg="mod">
          <ac:chgData name="Snyder, Christopher" userId="" providerId="" clId="Web-{762EA3E2-B576-4B52-BB81-EB8E21AD8C70}" dt="2023-08-15T18:40:18.984" v="58" actId="1076"/>
          <ac:spMkLst>
            <pc:docMk/>
            <pc:sldMk cId="874438702" sldId="681"/>
            <ac:spMk id="7" creationId="{0472C16B-423B-5E39-A84C-233E5C060804}"/>
          </ac:spMkLst>
        </pc:spChg>
      </pc:sldChg>
      <pc:sldChg chg="modSp">
        <pc:chgData name="Snyder, Christopher" userId="" providerId="" clId="Web-{762EA3E2-B576-4B52-BB81-EB8E21AD8C70}" dt="2023-08-15T18:43:20.257" v="102" actId="20577"/>
        <pc:sldMkLst>
          <pc:docMk/>
          <pc:sldMk cId="1528551330" sldId="685"/>
        </pc:sldMkLst>
        <pc:spChg chg="mod">
          <ac:chgData name="Snyder, Christopher" userId="" providerId="" clId="Web-{762EA3E2-B576-4B52-BB81-EB8E21AD8C70}" dt="2023-08-15T18:43:20.257" v="102" actId="20577"/>
          <ac:spMkLst>
            <pc:docMk/>
            <pc:sldMk cId="1528551330" sldId="685"/>
            <ac:spMk id="3" creationId="{FF376585-7001-52E0-64EE-9F7186B65D70}"/>
          </ac:spMkLst>
        </pc:spChg>
        <pc:spChg chg="mod">
          <ac:chgData name="Snyder, Christopher" userId="" providerId="" clId="Web-{762EA3E2-B576-4B52-BB81-EB8E21AD8C70}" dt="2023-08-15T18:43:12.600" v="100" actId="20577"/>
          <ac:spMkLst>
            <pc:docMk/>
            <pc:sldMk cId="1528551330" sldId="685"/>
            <ac:spMk id="4" creationId="{E7919AE2-275E-BF34-0DA3-7496228D57B0}"/>
          </ac:spMkLst>
        </pc:spChg>
      </pc:sldChg>
      <pc:sldChg chg="modSp">
        <pc:chgData name="Snyder, Christopher" userId="" providerId="" clId="Web-{762EA3E2-B576-4B52-BB81-EB8E21AD8C70}" dt="2023-08-15T18:39:36.842" v="55" actId="20577"/>
        <pc:sldMkLst>
          <pc:docMk/>
          <pc:sldMk cId="1042385416" sldId="687"/>
        </pc:sldMkLst>
        <pc:spChg chg="mod">
          <ac:chgData name="Snyder, Christopher" userId="" providerId="" clId="Web-{762EA3E2-B576-4B52-BB81-EB8E21AD8C70}" dt="2023-08-15T18:39:30.873" v="54" actId="20577"/>
          <ac:spMkLst>
            <pc:docMk/>
            <pc:sldMk cId="1042385416" sldId="687"/>
            <ac:spMk id="3" creationId="{E15BC9AB-651B-A908-C02B-F220D5ABA666}"/>
          </ac:spMkLst>
        </pc:spChg>
        <pc:spChg chg="mod">
          <ac:chgData name="Snyder, Christopher" userId="" providerId="" clId="Web-{762EA3E2-B576-4B52-BB81-EB8E21AD8C70}" dt="2023-08-15T18:39:36.842" v="55" actId="20577"/>
          <ac:spMkLst>
            <pc:docMk/>
            <pc:sldMk cId="1042385416" sldId="687"/>
            <ac:spMk id="5" creationId="{BB170FC3-1E2D-21D8-D132-0B8714128EC4}"/>
          </ac:spMkLst>
        </pc:spChg>
      </pc:sldChg>
      <pc:sldChg chg="modSp">
        <pc:chgData name="Snyder, Christopher" userId="" providerId="" clId="Web-{762EA3E2-B576-4B52-BB81-EB8E21AD8C70}" dt="2023-08-15T18:45:15.105" v="118" actId="20577"/>
        <pc:sldMkLst>
          <pc:docMk/>
          <pc:sldMk cId="4035202031" sldId="692"/>
        </pc:sldMkLst>
        <pc:spChg chg="mod">
          <ac:chgData name="Snyder, Christopher" userId="" providerId="" clId="Web-{762EA3E2-B576-4B52-BB81-EB8E21AD8C70}" dt="2023-08-15T18:45:15.105" v="118" actId="20577"/>
          <ac:spMkLst>
            <pc:docMk/>
            <pc:sldMk cId="4035202031" sldId="692"/>
            <ac:spMk id="2" creationId="{81BBCA15-1ED8-6D18-6700-04EB7B62C799}"/>
          </ac:spMkLst>
        </pc:spChg>
      </pc:sldChg>
      <pc:sldChg chg="modSp">
        <pc:chgData name="Snyder, Christopher" userId="" providerId="" clId="Web-{762EA3E2-B576-4B52-BB81-EB8E21AD8C70}" dt="2023-08-15T18:45:32.090" v="123" actId="20577"/>
        <pc:sldMkLst>
          <pc:docMk/>
          <pc:sldMk cId="2766527495" sldId="693"/>
        </pc:sldMkLst>
        <pc:spChg chg="mod">
          <ac:chgData name="Snyder, Christopher" userId="" providerId="" clId="Web-{762EA3E2-B576-4B52-BB81-EB8E21AD8C70}" dt="2023-08-15T18:45:27.465" v="121" actId="20577"/>
          <ac:spMkLst>
            <pc:docMk/>
            <pc:sldMk cId="2766527495" sldId="693"/>
            <ac:spMk id="2" creationId="{81BBCA15-1ED8-6D18-6700-04EB7B62C799}"/>
          </ac:spMkLst>
        </pc:spChg>
        <pc:spChg chg="mod">
          <ac:chgData name="Snyder, Christopher" userId="" providerId="" clId="Web-{762EA3E2-B576-4B52-BB81-EB8E21AD8C70}" dt="2023-08-15T18:45:32.090" v="123" actId="20577"/>
          <ac:spMkLst>
            <pc:docMk/>
            <pc:sldMk cId="2766527495" sldId="693"/>
            <ac:spMk id="4" creationId="{0A3991B5-88BD-E587-C28A-116FC0103B47}"/>
          </ac:spMkLst>
        </pc:spChg>
      </pc:sldChg>
      <pc:sldChg chg="modSp">
        <pc:chgData name="Snyder, Christopher" userId="" providerId="" clId="Web-{762EA3E2-B576-4B52-BB81-EB8E21AD8C70}" dt="2023-08-15T18:36:10.552" v="3" actId="20577"/>
        <pc:sldMkLst>
          <pc:docMk/>
          <pc:sldMk cId="709362961" sldId="699"/>
        </pc:sldMkLst>
        <pc:spChg chg="mod">
          <ac:chgData name="Snyder, Christopher" userId="" providerId="" clId="Web-{762EA3E2-B576-4B52-BB81-EB8E21AD8C70}" dt="2023-08-15T18:36:10.552" v="3" actId="20577"/>
          <ac:spMkLst>
            <pc:docMk/>
            <pc:sldMk cId="709362961" sldId="699"/>
            <ac:spMk id="2" creationId="{E766FD41-774F-974D-5569-691563A8107D}"/>
          </ac:spMkLst>
        </pc:spChg>
      </pc:sldChg>
      <pc:sldChg chg="del">
        <pc:chgData name="Snyder, Christopher" userId="" providerId="" clId="Web-{762EA3E2-B576-4B52-BB81-EB8E21AD8C70}" dt="2023-08-15T18:37:07.445" v="29"/>
        <pc:sldMkLst>
          <pc:docMk/>
          <pc:sldMk cId="3733205462" sldId="701"/>
        </pc:sldMkLst>
      </pc:sldChg>
      <pc:sldChg chg="modSp add replId">
        <pc:chgData name="Snyder, Christopher" userId="" providerId="" clId="Web-{762EA3E2-B576-4B52-BB81-EB8E21AD8C70}" dt="2023-08-15T18:37:03.788" v="28" actId="20577"/>
        <pc:sldMkLst>
          <pc:docMk/>
          <pc:sldMk cId="1358951673" sldId="702"/>
        </pc:sldMkLst>
        <pc:spChg chg="mod">
          <ac:chgData name="Snyder, Christopher" userId="" providerId="" clId="Web-{762EA3E2-B576-4B52-BB81-EB8E21AD8C70}" dt="2023-08-15T18:37:03.788" v="28" actId="20577"/>
          <ac:spMkLst>
            <pc:docMk/>
            <pc:sldMk cId="1358951673" sldId="702"/>
            <ac:spMk id="2" creationId="{E766FD41-774F-974D-5569-691563A8107D}"/>
          </ac:spMkLst>
        </pc:spChg>
      </pc:sldChg>
      <pc:sldChg chg="modSp add del replId">
        <pc:chgData name="Snyder, Christopher" userId="" providerId="" clId="Web-{762EA3E2-B576-4B52-BB81-EB8E21AD8C70}" dt="2023-08-15T18:44:54.307" v="113"/>
        <pc:sldMkLst>
          <pc:docMk/>
          <pc:sldMk cId="558226076" sldId="703"/>
        </pc:sldMkLst>
        <pc:spChg chg="mod">
          <ac:chgData name="Snyder, Christopher" userId="" providerId="" clId="Web-{762EA3E2-B576-4B52-BB81-EB8E21AD8C70}" dt="2023-08-15T18:44:48.120" v="112" actId="20577"/>
          <ac:spMkLst>
            <pc:docMk/>
            <pc:sldMk cId="558226076" sldId="703"/>
            <ac:spMk id="2" creationId="{81BBCA15-1ED8-6D18-6700-04EB7B62C799}"/>
          </ac:spMkLst>
        </pc:spChg>
      </pc:sldChg>
      <pc:sldChg chg="addSp delSp modSp new">
        <pc:chgData name="Snyder, Christopher" userId="" providerId="" clId="Web-{762EA3E2-B576-4B52-BB81-EB8E21AD8C70}" dt="2023-08-15T18:52:50.843" v="479" actId="20577"/>
        <pc:sldMkLst>
          <pc:docMk/>
          <pc:sldMk cId="1565449590" sldId="703"/>
        </pc:sldMkLst>
        <pc:spChg chg="mod">
          <ac:chgData name="Snyder, Christopher" userId="" providerId="" clId="Web-{762EA3E2-B576-4B52-BB81-EB8E21AD8C70}" dt="2023-08-15T18:52:50.843" v="479" actId="20577"/>
          <ac:spMkLst>
            <pc:docMk/>
            <pc:sldMk cId="1565449590" sldId="703"/>
            <ac:spMk id="2" creationId="{D455A7CF-F01C-AD3D-B328-5F27E853785A}"/>
          </ac:spMkLst>
        </pc:spChg>
        <pc:spChg chg="mod">
          <ac:chgData name="Snyder, Christopher" userId="" providerId="" clId="Web-{762EA3E2-B576-4B52-BB81-EB8E21AD8C70}" dt="2023-08-15T18:45:51.904" v="147" actId="20577"/>
          <ac:spMkLst>
            <pc:docMk/>
            <pc:sldMk cId="1565449590" sldId="703"/>
            <ac:spMk id="3" creationId="{02B0A220-53FD-EB34-93B8-A1A541D78754}"/>
          </ac:spMkLst>
        </pc:spChg>
        <pc:spChg chg="add mod">
          <ac:chgData name="Snyder, Christopher" userId="" providerId="" clId="Web-{762EA3E2-B576-4B52-BB81-EB8E21AD8C70}" dt="2023-08-15T18:51:24.464" v="443" actId="20577"/>
          <ac:spMkLst>
            <pc:docMk/>
            <pc:sldMk cId="1565449590" sldId="703"/>
            <ac:spMk id="5" creationId="{A3A05169-6E57-C23E-12D9-C4539BA06A4B}"/>
          </ac:spMkLst>
        </pc:spChg>
        <pc:picChg chg="add del mod">
          <ac:chgData name="Snyder, Christopher" userId="" providerId="" clId="Web-{762EA3E2-B576-4B52-BB81-EB8E21AD8C70}" dt="2023-08-15T18:52:12.919" v="471"/>
          <ac:picMkLst>
            <pc:docMk/>
            <pc:sldMk cId="1565449590" sldId="703"/>
            <ac:picMk id="4" creationId="{318945F2-C97A-129A-DE82-9593365CD7BE}"/>
          </ac:picMkLst>
        </pc:picChg>
      </pc:sldChg>
    </pc:docChg>
  </pc:docChgLst>
  <pc:docChgLst>
    <pc:chgData userId="19552881646_tp_box_2" providerId="OAuth2" clId="{38799C24-E4A2-B743-844A-1BE8DA7382DA}"/>
    <pc:docChg chg="undo redo custSel addSld delSld modSld sldOrd addSection delSection modSection modNotesMaster modHandout">
      <pc:chgData name="" userId="19552881646_tp_box_2" providerId="OAuth2" clId="{38799C24-E4A2-B743-844A-1BE8DA7382DA}" dt="2023-08-17T16:36:11.654" v="30164" actId="20577"/>
      <pc:docMkLst>
        <pc:docMk/>
      </pc:docMkLst>
      <pc:sldChg chg="modSp mod">
        <pc:chgData name="" userId="19552881646_tp_box_2" providerId="OAuth2" clId="{38799C24-E4A2-B743-844A-1BE8DA7382DA}" dt="2023-08-15T14:01:53.672" v="10024" actId="21"/>
        <pc:sldMkLst>
          <pc:docMk/>
          <pc:sldMk cId="0" sldId="256"/>
        </pc:sldMkLst>
        <pc:spChg chg="mod">
          <ac:chgData name="" userId="19552881646_tp_box_2" providerId="OAuth2" clId="{38799C24-E4A2-B743-844A-1BE8DA7382DA}" dt="2023-08-15T14:01:53.672" v="10024" actId="21"/>
          <ac:spMkLst>
            <pc:docMk/>
            <pc:sldMk cId="0" sldId="256"/>
            <ac:spMk id="2" creationId="{DAD5A90E-F0EF-EC2A-96E6-30C0D15BE3E4}"/>
          </ac:spMkLst>
        </pc:spChg>
      </pc:sldChg>
      <pc:sldChg chg="addSp modSp mod">
        <pc:chgData name="" userId="19552881646_tp_box_2" providerId="OAuth2" clId="{38799C24-E4A2-B743-844A-1BE8DA7382DA}" dt="2023-08-17T13:45:04.098" v="30139" actId="120"/>
        <pc:sldMkLst>
          <pc:docMk/>
          <pc:sldMk cId="1520078717" sldId="261"/>
        </pc:sldMkLst>
        <pc:spChg chg="mod">
          <ac:chgData name="" userId="19552881646_tp_box_2" providerId="OAuth2" clId="{38799C24-E4A2-B743-844A-1BE8DA7382DA}" dt="2023-08-17T13:45:01.248" v="30138" actId="1076"/>
          <ac:spMkLst>
            <pc:docMk/>
            <pc:sldMk cId="1520078717" sldId="261"/>
            <ac:spMk id="8194" creationId="{C7A5C69F-12A9-4884-9C8E-4D6EB0018EC5}"/>
          </ac:spMkLst>
        </pc:spChg>
        <pc:spChg chg="mod">
          <ac:chgData name="" userId="19552881646_tp_box_2" providerId="OAuth2" clId="{38799C24-E4A2-B743-844A-1BE8DA7382DA}" dt="2023-08-17T13:45:04.098" v="30139" actId="120"/>
          <ac:spMkLst>
            <pc:docMk/>
            <pc:sldMk cId="1520078717" sldId="261"/>
            <ac:spMk id="12290" creationId="{95DBC6F8-0E84-41CB-A1C1-0DA0E229C651}"/>
          </ac:spMkLst>
        </pc:spChg>
        <pc:picChg chg="add mod">
          <ac:chgData name="" userId="19552881646_tp_box_2" providerId="OAuth2" clId="{38799C24-E4A2-B743-844A-1BE8DA7382DA}" dt="2023-08-17T13:44:20.995" v="30098" actId="1076"/>
          <ac:picMkLst>
            <pc:docMk/>
            <pc:sldMk cId="1520078717" sldId="261"/>
            <ac:picMk id="7" creationId="{FD05AA9B-0784-53F7-81B3-FD5537E551E5}"/>
          </ac:picMkLst>
        </pc:picChg>
      </pc:sldChg>
      <pc:sldChg chg="del">
        <pc:chgData name="" userId="19552881646_tp_box_2" providerId="OAuth2" clId="{38799C24-E4A2-B743-844A-1BE8DA7382DA}" dt="2023-08-15T14:12:24.029" v="10025" actId="2696"/>
        <pc:sldMkLst>
          <pc:docMk/>
          <pc:sldMk cId="2713888130" sldId="313"/>
        </pc:sldMkLst>
      </pc:sldChg>
      <pc:sldChg chg="modSp add del mod modAnim">
        <pc:chgData name="" userId="19552881646_tp_box_2" providerId="OAuth2" clId="{38799C24-E4A2-B743-844A-1BE8DA7382DA}" dt="2023-08-15T10:11:00.191" v="2829" actId="2696"/>
        <pc:sldMkLst>
          <pc:docMk/>
          <pc:sldMk cId="537437822" sldId="351"/>
        </pc:sldMkLst>
        <pc:spChg chg="mod">
          <ac:chgData name="" userId="19552881646_tp_box_2" providerId="OAuth2" clId="{38799C24-E4A2-B743-844A-1BE8DA7382DA}" dt="2023-08-15T09:52:09.831" v="1476" actId="403"/>
          <ac:spMkLst>
            <pc:docMk/>
            <pc:sldMk cId="537437822" sldId="351"/>
            <ac:spMk id="2" creationId="{00000000-0000-0000-0000-000000000000}"/>
          </ac:spMkLst>
        </pc:spChg>
        <pc:spChg chg="mod">
          <ac:chgData name="" userId="19552881646_tp_box_2" providerId="OAuth2" clId="{38799C24-E4A2-B743-844A-1BE8DA7382DA}" dt="2023-08-15T10:10:29.217" v="2820" actId="6549"/>
          <ac:spMkLst>
            <pc:docMk/>
            <pc:sldMk cId="537437822" sldId="351"/>
            <ac:spMk id="3" creationId="{00000000-0000-0000-0000-000000000000}"/>
          </ac:spMkLst>
        </pc:spChg>
      </pc:sldChg>
      <pc:sldChg chg="del">
        <pc:chgData name="" userId="19552881646_tp_box_2" providerId="OAuth2" clId="{38799C24-E4A2-B743-844A-1BE8DA7382DA}" dt="2023-08-15T14:12:24.685" v="10026" actId="2696"/>
        <pc:sldMkLst>
          <pc:docMk/>
          <pc:sldMk cId="4258740907" sldId="352"/>
        </pc:sldMkLst>
      </pc:sldChg>
      <pc:sldChg chg="modSp del ord">
        <pc:chgData name="" userId="19552881646_tp_box_2" providerId="OAuth2" clId="{38799C24-E4A2-B743-844A-1BE8DA7382DA}" dt="2023-08-17T05:36:05.740" v="17102" actId="2696"/>
        <pc:sldMkLst>
          <pc:docMk/>
          <pc:sldMk cId="3403650766" sldId="516"/>
        </pc:sldMkLst>
        <pc:spChg chg="mod">
          <ac:chgData name="" userId="19552881646_tp_box_2" providerId="OAuth2" clId="{38799C24-E4A2-B743-844A-1BE8DA7382DA}" dt="2023-08-15T11:27:42.775" v="6450" actId="207"/>
          <ac:spMkLst>
            <pc:docMk/>
            <pc:sldMk cId="3403650766" sldId="516"/>
            <ac:spMk id="3" creationId="{854A90ED-A507-6B81-CDE3-D06A6560B84C}"/>
          </ac:spMkLst>
        </pc:spChg>
      </pc:sldChg>
      <pc:sldChg chg="mod ord modShow">
        <pc:chgData name="" userId="19552881646_tp_box_2" providerId="OAuth2" clId="{38799C24-E4A2-B743-844A-1BE8DA7382DA}" dt="2023-08-15T12:45:16.931" v="9577" actId="20578"/>
        <pc:sldMkLst>
          <pc:docMk/>
          <pc:sldMk cId="692236669" sldId="556"/>
        </pc:sldMkLst>
      </pc:sldChg>
      <pc:sldChg chg="addSp delSp modSp mod setBg modShow modNotesTx">
        <pc:chgData name="" userId="19552881646_tp_box_2" providerId="OAuth2" clId="{38799C24-E4A2-B743-844A-1BE8DA7382DA}" dt="2023-08-17T13:25:25.889" v="28396" actId="20577"/>
        <pc:sldMkLst>
          <pc:docMk/>
          <pc:sldMk cId="3982201290" sldId="561"/>
        </pc:sldMkLst>
        <pc:spChg chg="del mod">
          <ac:chgData name="" userId="19552881646_tp_box_2" providerId="OAuth2" clId="{38799C24-E4A2-B743-844A-1BE8DA7382DA}" dt="2023-08-17T13:12:59.446" v="27730" actId="478"/>
          <ac:spMkLst>
            <pc:docMk/>
            <pc:sldMk cId="3982201290" sldId="561"/>
            <ac:spMk id="2" creationId="{62416CAA-563D-4396-207C-B778DF3AEED9}"/>
          </ac:spMkLst>
        </pc:spChg>
        <pc:spChg chg="del">
          <ac:chgData name="" userId="19552881646_tp_box_2" providerId="OAuth2" clId="{38799C24-E4A2-B743-844A-1BE8DA7382DA}" dt="2023-08-17T13:13:01.480" v="27731" actId="478"/>
          <ac:spMkLst>
            <pc:docMk/>
            <pc:sldMk cId="3982201290" sldId="561"/>
            <ac:spMk id="3" creationId="{044D1B29-61D2-EF4F-C135-7F602D61D6E0}"/>
          </ac:spMkLst>
        </pc:spChg>
        <pc:spChg chg="add del mod">
          <ac:chgData name="" userId="19552881646_tp_box_2" providerId="OAuth2" clId="{38799C24-E4A2-B743-844A-1BE8DA7382DA}" dt="2023-08-17T13:13:03.608" v="27733" actId="478"/>
          <ac:spMkLst>
            <pc:docMk/>
            <pc:sldMk cId="3982201290" sldId="561"/>
            <ac:spMk id="4" creationId="{C47F664E-D13C-D069-5B65-737ED6D7EC87}"/>
          </ac:spMkLst>
        </pc:spChg>
        <pc:spChg chg="add del mod">
          <ac:chgData name="" userId="19552881646_tp_box_2" providerId="OAuth2" clId="{38799C24-E4A2-B743-844A-1BE8DA7382DA}" dt="2023-08-17T13:13:02.583" v="27732" actId="478"/>
          <ac:spMkLst>
            <pc:docMk/>
            <pc:sldMk cId="3982201290" sldId="561"/>
            <ac:spMk id="5" creationId="{AF805FDE-ED39-B6D6-F00E-4C9F2388B15C}"/>
          </ac:spMkLst>
        </pc:spChg>
        <pc:spChg chg="add mod">
          <ac:chgData name="" userId="19552881646_tp_box_2" providerId="OAuth2" clId="{38799C24-E4A2-B743-844A-1BE8DA7382DA}" dt="2023-08-17T13:13:48.760" v="27752" actId="14100"/>
          <ac:spMkLst>
            <pc:docMk/>
            <pc:sldMk cId="3982201290" sldId="561"/>
            <ac:spMk id="6" creationId="{856A696C-911F-4392-078A-FFA92077E363}"/>
          </ac:spMkLst>
        </pc:spChg>
        <pc:spChg chg="add">
          <ac:chgData name="" userId="19552881646_tp_box_2" providerId="OAuth2" clId="{38799C24-E4A2-B743-844A-1BE8DA7382DA}" dt="2023-08-17T13:13:07.758" v="27735" actId="26606"/>
          <ac:spMkLst>
            <pc:docMk/>
            <pc:sldMk cId="3982201290" sldId="561"/>
            <ac:spMk id="7175" creationId="{42A4FC2C-047E-45A5-965D-8E1E3BF09BC6}"/>
          </ac:spMkLst>
        </pc:spChg>
        <pc:picChg chg="add mod">
          <ac:chgData name="" userId="19552881646_tp_box_2" providerId="OAuth2" clId="{38799C24-E4A2-B743-844A-1BE8DA7382DA}" dt="2023-08-17T13:13:07.758" v="27735" actId="26606"/>
          <ac:picMkLst>
            <pc:docMk/>
            <pc:sldMk cId="3982201290" sldId="561"/>
            <ac:picMk id="7170" creationId="{A1D5D0D1-FF20-C112-E999-E2C292471B57}"/>
          </ac:picMkLst>
        </pc:picChg>
      </pc:sldChg>
      <pc:sldChg chg="del ord">
        <pc:chgData name="" userId="19552881646_tp_box_2" providerId="OAuth2" clId="{38799C24-E4A2-B743-844A-1BE8DA7382DA}" dt="2023-08-17T13:34:30.133" v="28856" actId="2696"/>
        <pc:sldMkLst>
          <pc:docMk/>
          <pc:sldMk cId="125603017" sldId="562"/>
        </pc:sldMkLst>
      </pc:sldChg>
      <pc:sldChg chg="del">
        <pc:chgData name="" userId="19552881646_tp_box_2" providerId="OAuth2" clId="{38799C24-E4A2-B743-844A-1BE8DA7382DA}" dt="2023-08-15T12:24:23.328" v="8073" actId="2696"/>
        <pc:sldMkLst>
          <pc:docMk/>
          <pc:sldMk cId="2296472619" sldId="563"/>
        </pc:sldMkLst>
      </pc:sldChg>
      <pc:sldChg chg="ord">
        <pc:chgData name="" userId="19552881646_tp_box_2" providerId="OAuth2" clId="{38799C24-E4A2-B743-844A-1BE8DA7382DA}" dt="2023-08-15T12:24:11.949" v="8071" actId="20578"/>
        <pc:sldMkLst>
          <pc:docMk/>
          <pc:sldMk cId="3130076225" sldId="565"/>
        </pc:sldMkLst>
      </pc:sldChg>
      <pc:sldChg chg="del">
        <pc:chgData name="" userId="19552881646_tp_box_2" providerId="OAuth2" clId="{38799C24-E4A2-B743-844A-1BE8DA7382DA}" dt="2023-08-15T12:23:43.080" v="8070" actId="2696"/>
        <pc:sldMkLst>
          <pc:docMk/>
          <pc:sldMk cId="1506477660" sldId="566"/>
        </pc:sldMkLst>
      </pc:sldChg>
      <pc:sldChg chg="addSp modSp mod ord">
        <pc:chgData name="" userId="19552881646_tp_box_2" providerId="OAuth2" clId="{38799C24-E4A2-B743-844A-1BE8DA7382DA}" dt="2023-08-17T12:46:51.130" v="26236" actId="20578"/>
        <pc:sldMkLst>
          <pc:docMk/>
          <pc:sldMk cId="418143758" sldId="567"/>
        </pc:sldMkLst>
        <pc:spChg chg="mod">
          <ac:chgData name="" userId="19552881646_tp_box_2" providerId="OAuth2" clId="{38799C24-E4A2-B743-844A-1BE8DA7382DA}" dt="2023-08-15T12:42:35.611" v="9561" actId="14100"/>
          <ac:spMkLst>
            <pc:docMk/>
            <pc:sldMk cId="418143758" sldId="567"/>
            <ac:spMk id="2" creationId="{30852E49-6DA7-6A37-66E9-8EB172736ABD}"/>
          </ac:spMkLst>
        </pc:spChg>
        <pc:spChg chg="add mod">
          <ac:chgData name="" userId="19552881646_tp_box_2" providerId="OAuth2" clId="{38799C24-E4A2-B743-844A-1BE8DA7382DA}" dt="2023-08-15T12:42:51.764" v="9570" actId="1076"/>
          <ac:spMkLst>
            <pc:docMk/>
            <pc:sldMk cId="418143758" sldId="567"/>
            <ac:spMk id="5" creationId="{304E5A38-5C75-6686-21D4-1EB6D1D23827}"/>
          </ac:spMkLst>
        </pc:spChg>
      </pc:sldChg>
      <pc:sldChg chg="addSp delSp modSp mod modNotesTx">
        <pc:chgData name="" userId="19552881646_tp_box_2" providerId="OAuth2" clId="{38799C24-E4A2-B743-844A-1BE8DA7382DA}" dt="2023-08-17T12:09:07.557" v="24409"/>
        <pc:sldMkLst>
          <pc:docMk/>
          <pc:sldMk cId="857287373" sldId="568"/>
        </pc:sldMkLst>
        <pc:spChg chg="mod">
          <ac:chgData name="" userId="19552881646_tp_box_2" providerId="OAuth2" clId="{38799C24-E4A2-B743-844A-1BE8DA7382DA}" dt="2023-08-17T12:09:02.261" v="24407" actId="6549"/>
          <ac:spMkLst>
            <pc:docMk/>
            <pc:sldMk cId="857287373" sldId="568"/>
            <ac:spMk id="2" creationId="{04128FD4-B358-3D13-492C-4B2676533802}"/>
          </ac:spMkLst>
        </pc:spChg>
        <pc:spChg chg="add del mod">
          <ac:chgData name="" userId="19552881646_tp_box_2" providerId="OAuth2" clId="{38799C24-E4A2-B743-844A-1BE8DA7382DA}" dt="2023-08-17T12:09:07.557" v="24409"/>
          <ac:spMkLst>
            <pc:docMk/>
            <pc:sldMk cId="857287373" sldId="568"/>
            <ac:spMk id="5" creationId="{ED94E7DD-75D3-3404-A5A8-C832CD8F4782}"/>
          </ac:spMkLst>
        </pc:spChg>
      </pc:sldChg>
      <pc:sldChg chg="modSp mod modNotesTx">
        <pc:chgData name="" userId="19552881646_tp_box_2" providerId="OAuth2" clId="{38799C24-E4A2-B743-844A-1BE8DA7382DA}" dt="2023-08-17T11:54:32.611" v="23685" actId="20577"/>
        <pc:sldMkLst>
          <pc:docMk/>
          <pc:sldMk cId="44930953" sldId="569"/>
        </pc:sldMkLst>
        <pc:spChg chg="mod">
          <ac:chgData name="" userId="19552881646_tp_box_2" providerId="OAuth2" clId="{38799C24-E4A2-B743-844A-1BE8DA7382DA}" dt="2023-08-17T11:54:32.611" v="23685" actId="20577"/>
          <ac:spMkLst>
            <pc:docMk/>
            <pc:sldMk cId="44930953" sldId="569"/>
            <ac:spMk id="2" creationId="{DA64FB13-1C83-554E-F29E-B15A21A42DA6}"/>
          </ac:spMkLst>
        </pc:spChg>
      </pc:sldChg>
      <pc:sldChg chg="addSp delSp modSp mod modNotesTx">
        <pc:chgData name="" userId="19552881646_tp_box_2" providerId="OAuth2" clId="{38799C24-E4A2-B743-844A-1BE8DA7382DA}" dt="2023-08-17T11:52:02.326" v="23517" actId="20577"/>
        <pc:sldMkLst>
          <pc:docMk/>
          <pc:sldMk cId="286638232" sldId="570"/>
        </pc:sldMkLst>
        <pc:spChg chg="mod">
          <ac:chgData name="" userId="19552881646_tp_box_2" providerId="OAuth2" clId="{38799C24-E4A2-B743-844A-1BE8DA7382DA}" dt="2023-08-17T11:28:21.638" v="22705" actId="1076"/>
          <ac:spMkLst>
            <pc:docMk/>
            <pc:sldMk cId="286638232" sldId="570"/>
            <ac:spMk id="2" creationId="{62416CAA-563D-4396-207C-B778DF3AEED9}"/>
          </ac:spMkLst>
        </pc:spChg>
        <pc:spChg chg="del mod">
          <ac:chgData name="" userId="19552881646_tp_box_2" providerId="OAuth2" clId="{38799C24-E4A2-B743-844A-1BE8DA7382DA}" dt="2023-08-15T11:18:23.709" v="6007" actId="478"/>
          <ac:spMkLst>
            <pc:docMk/>
            <pc:sldMk cId="286638232" sldId="570"/>
            <ac:spMk id="3" creationId="{044D1B29-61D2-EF4F-C135-7F602D61D6E0}"/>
          </ac:spMkLst>
        </pc:spChg>
        <pc:spChg chg="add mod">
          <ac:chgData name="" userId="19552881646_tp_box_2" providerId="OAuth2" clId="{38799C24-E4A2-B743-844A-1BE8DA7382DA}" dt="2023-08-17T11:29:57.219" v="22790" actId="1076"/>
          <ac:spMkLst>
            <pc:docMk/>
            <pc:sldMk cId="286638232" sldId="570"/>
            <ac:spMk id="3" creationId="{1A42E04D-3A6A-CC1A-E506-E9B890569520}"/>
          </ac:spMkLst>
        </pc:spChg>
        <pc:spChg chg="mod">
          <ac:chgData name="" userId="19552881646_tp_box_2" providerId="OAuth2" clId="{38799C24-E4A2-B743-844A-1BE8DA7382DA}" dt="2023-08-17T11:30:06.862" v="22794" actId="14100"/>
          <ac:spMkLst>
            <pc:docMk/>
            <pc:sldMk cId="286638232" sldId="570"/>
            <ac:spMk id="4" creationId="{BF7E36E0-82E9-DCC0-3190-F5C605913355}"/>
          </ac:spMkLst>
        </pc:spChg>
        <pc:picChg chg="del mod">
          <ac:chgData name="" userId="19552881646_tp_box_2" providerId="OAuth2" clId="{38799C24-E4A2-B743-844A-1BE8DA7382DA}" dt="2023-08-15T11:18:11.176" v="6001" actId="478"/>
          <ac:picMkLst>
            <pc:docMk/>
            <pc:sldMk cId="286638232" sldId="570"/>
            <ac:picMk id="5" creationId="{9B673ED2-41BF-0E4A-4161-A2042AC69038}"/>
          </ac:picMkLst>
        </pc:picChg>
        <pc:picChg chg="add mod">
          <ac:chgData name="" userId="19552881646_tp_box_2" providerId="OAuth2" clId="{38799C24-E4A2-B743-844A-1BE8DA7382DA}" dt="2023-08-15T11:18:29.130" v="6011" actId="1076"/>
          <ac:picMkLst>
            <pc:docMk/>
            <pc:sldMk cId="286638232" sldId="570"/>
            <ac:picMk id="6" creationId="{4741E54E-A6B1-16B5-18C0-CB8B057CA8D6}"/>
          </ac:picMkLst>
        </pc:picChg>
        <pc:picChg chg="add del mod">
          <ac:chgData name="" userId="19552881646_tp_box_2" providerId="OAuth2" clId="{38799C24-E4A2-B743-844A-1BE8DA7382DA}" dt="2023-08-15T11:18:54.880" v="6015" actId="478"/>
          <ac:picMkLst>
            <pc:docMk/>
            <pc:sldMk cId="286638232" sldId="570"/>
            <ac:picMk id="7" creationId="{74A51881-0942-9226-76EE-9396B2323298}"/>
          </ac:picMkLst>
        </pc:picChg>
      </pc:sldChg>
      <pc:sldChg chg="modSp mod">
        <pc:chgData name="" userId="19552881646_tp_box_2" providerId="OAuth2" clId="{38799C24-E4A2-B743-844A-1BE8DA7382DA}" dt="2023-08-17T12:29:12.965" v="25400" actId="20577"/>
        <pc:sldMkLst>
          <pc:docMk/>
          <pc:sldMk cId="3606863035" sldId="571"/>
        </pc:sldMkLst>
        <pc:spChg chg="mod">
          <ac:chgData name="" userId="19552881646_tp_box_2" providerId="OAuth2" clId="{38799C24-E4A2-B743-844A-1BE8DA7382DA}" dt="2023-08-17T12:29:12.965" v="25400" actId="20577"/>
          <ac:spMkLst>
            <pc:docMk/>
            <pc:sldMk cId="3606863035" sldId="571"/>
            <ac:spMk id="2" creationId="{88042535-B94B-31F7-2EAB-CD2E39441695}"/>
          </ac:spMkLst>
        </pc:spChg>
      </pc:sldChg>
      <pc:sldChg chg="addSp delSp modSp mod">
        <pc:chgData name="" userId="19552881646_tp_box_2" providerId="OAuth2" clId="{38799C24-E4A2-B743-844A-1BE8DA7382DA}" dt="2023-08-17T12:28:29.682" v="25289" actId="478"/>
        <pc:sldMkLst>
          <pc:docMk/>
          <pc:sldMk cId="1597635981" sldId="572"/>
        </pc:sldMkLst>
        <pc:spChg chg="del mod">
          <ac:chgData name="" userId="19552881646_tp_box_2" providerId="OAuth2" clId="{38799C24-E4A2-B743-844A-1BE8DA7382DA}" dt="2023-08-17T12:25:08.053" v="25049" actId="478"/>
          <ac:spMkLst>
            <pc:docMk/>
            <pc:sldMk cId="1597635981" sldId="572"/>
            <ac:spMk id="2" creationId="{6F4DCABB-C437-F683-7B1F-554C2A56A16D}"/>
          </ac:spMkLst>
        </pc:spChg>
        <pc:spChg chg="mod">
          <ac:chgData name="" userId="19552881646_tp_box_2" providerId="OAuth2" clId="{38799C24-E4A2-B743-844A-1BE8DA7382DA}" dt="2023-08-17T12:27:53.927" v="25279" actId="1076"/>
          <ac:spMkLst>
            <pc:docMk/>
            <pc:sldMk cId="1597635981" sldId="572"/>
            <ac:spMk id="3" creationId="{3EC6E004-6ECB-2BDC-BD48-E49C92CA6424}"/>
          </ac:spMkLst>
        </pc:spChg>
        <pc:spChg chg="add del mod">
          <ac:chgData name="" userId="19552881646_tp_box_2" providerId="OAuth2" clId="{38799C24-E4A2-B743-844A-1BE8DA7382DA}" dt="2023-08-17T12:25:11.595" v="25050" actId="478"/>
          <ac:spMkLst>
            <pc:docMk/>
            <pc:sldMk cId="1597635981" sldId="572"/>
            <ac:spMk id="8" creationId="{23B7B2EF-738A-51C2-D98F-8D81C007B169}"/>
          </ac:spMkLst>
        </pc:spChg>
        <pc:spChg chg="mod">
          <ac:chgData name="" userId="19552881646_tp_box_2" providerId="OAuth2" clId="{38799C24-E4A2-B743-844A-1BE8DA7382DA}" dt="2023-08-17T12:27:49.715" v="25277" actId="1076"/>
          <ac:spMkLst>
            <pc:docMk/>
            <pc:sldMk cId="1597635981" sldId="572"/>
            <ac:spMk id="9" creationId="{8DE248F3-3A51-0664-31F4-817B7818B915}"/>
          </ac:spMkLst>
        </pc:spChg>
        <pc:spChg chg="mod">
          <ac:chgData name="" userId="19552881646_tp_box_2" providerId="OAuth2" clId="{38799C24-E4A2-B743-844A-1BE8DA7382DA}" dt="2023-08-17T12:27:56.966" v="25280" actId="1076"/>
          <ac:spMkLst>
            <pc:docMk/>
            <pc:sldMk cId="1597635981" sldId="572"/>
            <ac:spMk id="10" creationId="{1B16C4A5-11D5-9AE4-1CD3-1D98C6A2D6D6}"/>
          </ac:spMkLst>
        </pc:spChg>
        <pc:spChg chg="add del mod">
          <ac:chgData name="" userId="19552881646_tp_box_2" providerId="OAuth2" clId="{38799C24-E4A2-B743-844A-1BE8DA7382DA}" dt="2023-08-17T12:28:29.682" v="25289" actId="478"/>
          <ac:spMkLst>
            <pc:docMk/>
            <pc:sldMk cId="1597635981" sldId="572"/>
            <ac:spMk id="13" creationId="{F03476BE-22A8-E41F-83FA-462F0A62BFD1}"/>
          </ac:spMkLst>
        </pc:spChg>
        <pc:picChg chg="mod">
          <ac:chgData name="" userId="19552881646_tp_box_2" providerId="OAuth2" clId="{38799C24-E4A2-B743-844A-1BE8DA7382DA}" dt="2023-08-17T12:25:05.567" v="25047" actId="1076"/>
          <ac:picMkLst>
            <pc:docMk/>
            <pc:sldMk cId="1597635981" sldId="572"/>
            <ac:picMk id="4" creationId="{8B90BD5E-4A11-C9FB-563E-118969A6BB99}"/>
          </ac:picMkLst>
        </pc:picChg>
        <pc:picChg chg="mod">
          <ac:chgData name="" userId="19552881646_tp_box_2" providerId="OAuth2" clId="{38799C24-E4A2-B743-844A-1BE8DA7382DA}" dt="2023-08-17T12:22:29.764" v="24995" actId="1076"/>
          <ac:picMkLst>
            <pc:docMk/>
            <pc:sldMk cId="1597635981" sldId="572"/>
            <ac:picMk id="5" creationId="{321C29AC-488D-AD10-03D8-3A0F466B529F}"/>
          </ac:picMkLst>
        </pc:picChg>
        <pc:picChg chg="add del mod">
          <ac:chgData name="" userId="19552881646_tp_box_2" providerId="OAuth2" clId="{38799C24-E4A2-B743-844A-1BE8DA7382DA}" dt="2023-08-17T12:24:17.161" v="25015"/>
          <ac:picMkLst>
            <pc:docMk/>
            <pc:sldMk cId="1597635981" sldId="572"/>
            <ac:picMk id="7" creationId="{4F167A44-ECAA-6C18-DE20-1951BE456BC2}"/>
          </ac:picMkLst>
        </pc:picChg>
        <pc:picChg chg="add del mod">
          <ac:chgData name="" userId="19552881646_tp_box_2" providerId="OAuth2" clId="{38799C24-E4A2-B743-844A-1BE8DA7382DA}" dt="2023-08-17T12:27:46.632" v="25276"/>
          <ac:picMkLst>
            <pc:docMk/>
            <pc:sldMk cId="1597635981" sldId="572"/>
            <ac:picMk id="11" creationId="{E1F7EC62-98C0-4AE4-2C54-5F461909F23B}"/>
          </ac:picMkLst>
        </pc:picChg>
        <pc:picChg chg="add del mod">
          <ac:chgData name="" userId="19552881646_tp_box_2" providerId="OAuth2" clId="{38799C24-E4A2-B743-844A-1BE8DA7382DA}" dt="2023-08-17T12:28:27.760" v="25288" actId="478"/>
          <ac:picMkLst>
            <pc:docMk/>
            <pc:sldMk cId="1597635981" sldId="572"/>
            <ac:picMk id="12" creationId="{2B79BE20-69A9-E9F4-05EA-93A25A52198E}"/>
          </ac:picMkLst>
        </pc:picChg>
      </pc:sldChg>
      <pc:sldChg chg="modSp mod">
        <pc:chgData name="" userId="19552881646_tp_box_2" providerId="OAuth2" clId="{38799C24-E4A2-B743-844A-1BE8DA7382DA}" dt="2023-08-17T12:04:54.073" v="24266" actId="14100"/>
        <pc:sldMkLst>
          <pc:docMk/>
          <pc:sldMk cId="3441685591" sldId="573"/>
        </pc:sldMkLst>
        <pc:picChg chg="mod">
          <ac:chgData name="" userId="19552881646_tp_box_2" providerId="OAuth2" clId="{38799C24-E4A2-B743-844A-1BE8DA7382DA}" dt="2023-08-17T12:04:54.073" v="24266" actId="14100"/>
          <ac:picMkLst>
            <pc:docMk/>
            <pc:sldMk cId="3441685591" sldId="573"/>
            <ac:picMk id="5" creationId="{E2CCA0F3-A614-3384-BB1C-776F411CF25E}"/>
          </ac:picMkLst>
        </pc:picChg>
      </pc:sldChg>
      <pc:sldChg chg="modSp">
        <pc:chgData name="" userId="19552881646_tp_box_2" providerId="OAuth2" clId="{38799C24-E4A2-B743-844A-1BE8DA7382DA}" dt="2023-08-17T12:04:46.469" v="24265" actId="1076"/>
        <pc:sldMkLst>
          <pc:docMk/>
          <pc:sldMk cId="1695453268" sldId="574"/>
        </pc:sldMkLst>
        <pc:picChg chg="mod">
          <ac:chgData name="" userId="19552881646_tp_box_2" providerId="OAuth2" clId="{38799C24-E4A2-B743-844A-1BE8DA7382DA}" dt="2023-08-17T12:04:46.469" v="24265" actId="1076"/>
          <ac:picMkLst>
            <pc:docMk/>
            <pc:sldMk cId="1695453268" sldId="574"/>
            <ac:picMk id="5" creationId="{AF0270C3-151F-CE06-56A1-7A49BF1B5F35}"/>
          </ac:picMkLst>
        </pc:picChg>
      </pc:sldChg>
      <pc:sldChg chg="addSp delSp modSp add del mod setBg">
        <pc:chgData name="" userId="19552881646_tp_box_2" providerId="OAuth2" clId="{38799C24-E4A2-B743-844A-1BE8DA7382DA}" dt="2023-08-17T12:19:58.341" v="24971" actId="2696"/>
        <pc:sldMkLst>
          <pc:docMk/>
          <pc:sldMk cId="1111518397" sldId="575"/>
        </pc:sldMkLst>
        <pc:spChg chg="add del">
          <ac:chgData name="" userId="19552881646_tp_box_2" providerId="OAuth2" clId="{38799C24-E4A2-B743-844A-1BE8DA7382DA}" dt="2023-08-17T12:04:33.487" v="24262" actId="26606"/>
          <ac:spMkLst>
            <pc:docMk/>
            <pc:sldMk cId="1111518397" sldId="575"/>
            <ac:spMk id="2" creationId="{C28C3EF5-BEDC-D0DC-2A6E-234DDA7E85F5}"/>
          </ac:spMkLst>
        </pc:spChg>
        <pc:spChg chg="mod">
          <ac:chgData name="" userId="19552881646_tp_box_2" providerId="OAuth2" clId="{38799C24-E4A2-B743-844A-1BE8DA7382DA}" dt="2023-08-17T12:04:33.433" v="24261" actId="26606"/>
          <ac:spMkLst>
            <pc:docMk/>
            <pc:sldMk cId="1111518397" sldId="575"/>
            <ac:spMk id="3" creationId="{CBEBFE89-2092-B1EF-5D2C-1F750C77E951}"/>
          </ac:spMkLst>
        </pc:spChg>
        <pc:spChg chg="add del">
          <ac:chgData name="" userId="19552881646_tp_box_2" providerId="OAuth2" clId="{38799C24-E4A2-B743-844A-1BE8DA7382DA}" dt="2023-08-17T12:04:33.433" v="24261" actId="26606"/>
          <ac:spMkLst>
            <pc:docMk/>
            <pc:sldMk cId="1111518397" sldId="575"/>
            <ac:spMk id="9" creationId="{AE2B703B-46F9-481A-A605-82E2A828C4FA}"/>
          </ac:spMkLst>
        </pc:spChg>
        <pc:spChg chg="add del">
          <ac:chgData name="" userId="19552881646_tp_box_2" providerId="OAuth2" clId="{38799C24-E4A2-B743-844A-1BE8DA7382DA}" dt="2023-08-17T12:04:25.299" v="24259" actId="26606"/>
          <ac:spMkLst>
            <pc:docMk/>
            <pc:sldMk cId="1111518397" sldId="575"/>
            <ac:spMk id="10" creationId="{B50AB553-2A96-4A92-96F2-93548E096954}"/>
          </ac:spMkLst>
        </pc:spChg>
        <pc:spChg chg="add del">
          <ac:chgData name="" userId="19552881646_tp_box_2" providerId="OAuth2" clId="{38799C24-E4A2-B743-844A-1BE8DA7382DA}" dt="2023-08-17T12:04:33.433" v="24261" actId="26606"/>
          <ac:spMkLst>
            <pc:docMk/>
            <pc:sldMk cId="1111518397" sldId="575"/>
            <ac:spMk id="11" creationId="{F13BE4D7-0C3D-4906-B230-A1C5B4665CCF}"/>
          </ac:spMkLst>
        </pc:spChg>
        <pc:graphicFrameChg chg="add del">
          <ac:chgData name="" userId="19552881646_tp_box_2" providerId="OAuth2" clId="{38799C24-E4A2-B743-844A-1BE8DA7382DA}" dt="2023-08-17T12:04:25.299" v="24259" actId="26606"/>
          <ac:graphicFrameMkLst>
            <pc:docMk/>
            <pc:sldMk cId="1111518397" sldId="575"/>
            <ac:graphicFrameMk id="5" creationId="{E0A9B4B7-F26F-B310-832A-0FC8AF784711}"/>
          </ac:graphicFrameMkLst>
        </pc:graphicFrameChg>
        <pc:graphicFrameChg chg="add del">
          <ac:chgData name="" userId="19552881646_tp_box_2" providerId="OAuth2" clId="{38799C24-E4A2-B743-844A-1BE8DA7382DA}" dt="2023-08-17T12:04:33.433" v="24261" actId="26606"/>
          <ac:graphicFrameMkLst>
            <pc:docMk/>
            <pc:sldMk cId="1111518397" sldId="575"/>
            <ac:graphicFrameMk id="12" creationId="{5259C334-8430-B60B-6F0A-9FC59209B33D}"/>
          </ac:graphicFrameMkLst>
        </pc:graphicFrameChg>
        <pc:graphicFrameChg chg="add mod">
          <ac:chgData name="" userId="19552881646_tp_box_2" providerId="OAuth2" clId="{38799C24-E4A2-B743-844A-1BE8DA7382DA}" dt="2023-08-17T12:18:44.451" v="24871"/>
          <ac:graphicFrameMkLst>
            <pc:docMk/>
            <pc:sldMk cId="1111518397" sldId="575"/>
            <ac:graphicFrameMk id="14" creationId="{FA4073EB-7258-F584-1818-9AC8AF8005D5}"/>
          </ac:graphicFrameMkLst>
        </pc:graphicFrameChg>
        <pc:picChg chg="add del">
          <ac:chgData name="" userId="19552881646_tp_box_2" providerId="OAuth2" clId="{38799C24-E4A2-B743-844A-1BE8DA7382DA}" dt="2023-08-17T12:04:25.299" v="24259" actId="26606"/>
          <ac:picMkLst>
            <pc:docMk/>
            <pc:sldMk cId="1111518397" sldId="575"/>
            <ac:picMk id="6" creationId="{047F56AD-8ADA-4BA2-062C-93795A47565A}"/>
          </ac:picMkLst>
        </pc:picChg>
      </pc:sldChg>
      <pc:sldChg chg="addSp delSp modSp mod modNotesTx">
        <pc:chgData name="" userId="19552881646_tp_box_2" providerId="OAuth2" clId="{38799C24-E4A2-B743-844A-1BE8DA7382DA}" dt="2023-08-17T12:30:15.449" v="25470" actId="6549"/>
        <pc:sldMkLst>
          <pc:docMk/>
          <pc:sldMk cId="2632836565" sldId="576"/>
        </pc:sldMkLst>
        <pc:spChg chg="mod">
          <ac:chgData name="" userId="19552881646_tp_box_2" providerId="OAuth2" clId="{38799C24-E4A2-B743-844A-1BE8DA7382DA}" dt="2023-08-17T12:17:30.117" v="24848" actId="17032"/>
          <ac:spMkLst>
            <pc:docMk/>
            <pc:sldMk cId="2632836565" sldId="576"/>
            <ac:spMk id="2" creationId="{C28C3EF5-BEDC-D0DC-2A6E-234DDA7E85F5}"/>
          </ac:spMkLst>
        </pc:spChg>
        <pc:spChg chg="add mod">
          <ac:chgData name="" userId="19552881646_tp_box_2" providerId="OAuth2" clId="{38799C24-E4A2-B743-844A-1BE8DA7382DA}" dt="2023-08-17T12:30:15.449" v="25470" actId="6549"/>
          <ac:spMkLst>
            <pc:docMk/>
            <pc:sldMk cId="2632836565" sldId="576"/>
            <ac:spMk id="3" creationId="{E1B299CA-F891-0873-424E-47873CF723E6}"/>
          </ac:spMkLst>
        </pc:spChg>
        <pc:spChg chg="mod">
          <ac:chgData name="" userId="19552881646_tp_box_2" providerId="OAuth2" clId="{38799C24-E4A2-B743-844A-1BE8DA7382DA}" dt="2023-08-17T12:11:29.774" v="24616" actId="1076"/>
          <ac:spMkLst>
            <pc:docMk/>
            <pc:sldMk cId="2632836565" sldId="576"/>
            <ac:spMk id="4" creationId="{1F1349EB-414B-BCE1-9B17-220BBC0BE405}"/>
          </ac:spMkLst>
        </pc:spChg>
        <pc:spChg chg="add del mod">
          <ac:chgData name="" userId="19552881646_tp_box_2" providerId="OAuth2" clId="{38799C24-E4A2-B743-844A-1BE8DA7382DA}" dt="2023-08-17T12:18:02.844" v="24859" actId="22"/>
          <ac:spMkLst>
            <pc:docMk/>
            <pc:sldMk cId="2632836565" sldId="576"/>
            <ac:spMk id="7" creationId="{443847D2-B239-12FD-AEDC-FA97D561173C}"/>
          </ac:spMkLst>
        </pc:spChg>
        <pc:picChg chg="mod">
          <ac:chgData name="" userId="19552881646_tp_box_2" providerId="OAuth2" clId="{38799C24-E4A2-B743-844A-1BE8DA7382DA}" dt="2023-08-17T11:00:12.268" v="21823" actId="14100"/>
          <ac:picMkLst>
            <pc:docMk/>
            <pc:sldMk cId="2632836565" sldId="576"/>
            <ac:picMk id="5" creationId="{E07FE2DD-4D9C-47FA-6460-4D11DF562628}"/>
          </ac:picMkLst>
        </pc:picChg>
      </pc:sldChg>
      <pc:sldChg chg="del">
        <pc:chgData name="" userId="19552881646_tp_box_2" providerId="OAuth2" clId="{38799C24-E4A2-B743-844A-1BE8DA7382DA}" dt="2023-08-17T11:55:25.882" v="23688" actId="2696"/>
        <pc:sldMkLst>
          <pc:docMk/>
          <pc:sldMk cId="1899639470" sldId="579"/>
        </pc:sldMkLst>
      </pc:sldChg>
      <pc:sldChg chg="del">
        <pc:chgData name="" userId="19552881646_tp_box_2" providerId="OAuth2" clId="{38799C24-E4A2-B743-844A-1BE8DA7382DA}" dt="2023-08-17T12:01:58.377" v="24243" actId="2696"/>
        <pc:sldMkLst>
          <pc:docMk/>
          <pc:sldMk cId="1913695015" sldId="580"/>
        </pc:sldMkLst>
      </pc:sldChg>
      <pc:sldChg chg="delSp modSp mod setBg">
        <pc:chgData name="" userId="19552881646_tp_box_2" providerId="OAuth2" clId="{38799C24-E4A2-B743-844A-1BE8DA7382DA}" dt="2023-08-17T12:02:28.846" v="24245" actId="26606"/>
        <pc:sldMkLst>
          <pc:docMk/>
          <pc:sldMk cId="3518175788" sldId="581"/>
        </pc:sldMkLst>
        <pc:spChg chg="del">
          <ac:chgData name="" userId="19552881646_tp_box_2" providerId="OAuth2" clId="{38799C24-E4A2-B743-844A-1BE8DA7382DA}" dt="2023-08-17T12:02:28.846" v="24245" actId="26606"/>
          <ac:spMkLst>
            <pc:docMk/>
            <pc:sldMk cId="3518175788" sldId="581"/>
            <ac:spMk id="3" creationId="{D1A24527-FD88-91C8-B67D-617F2BBC4084}"/>
          </ac:spMkLst>
        </pc:spChg>
        <pc:picChg chg="mod">
          <ac:chgData name="" userId="19552881646_tp_box_2" providerId="OAuth2" clId="{38799C24-E4A2-B743-844A-1BE8DA7382DA}" dt="2023-08-17T12:02:28.846" v="24245" actId="26606"/>
          <ac:picMkLst>
            <pc:docMk/>
            <pc:sldMk cId="3518175788" sldId="581"/>
            <ac:picMk id="4" creationId="{890EDBD2-3274-1F3C-8895-97F97F9F7D14}"/>
          </ac:picMkLst>
        </pc:picChg>
      </pc:sldChg>
      <pc:sldChg chg="addSp delSp modSp mod setBg">
        <pc:chgData name="" userId="19552881646_tp_box_2" providerId="OAuth2" clId="{38799C24-E4A2-B743-844A-1BE8DA7382DA}" dt="2023-08-17T12:02:25.322" v="24244" actId="26606"/>
        <pc:sldMkLst>
          <pc:docMk/>
          <pc:sldMk cId="1762040141" sldId="582"/>
        </pc:sldMkLst>
        <pc:spChg chg="del">
          <ac:chgData name="" userId="19552881646_tp_box_2" providerId="OAuth2" clId="{38799C24-E4A2-B743-844A-1BE8DA7382DA}" dt="2023-08-17T12:02:25.322" v="24244" actId="26606"/>
          <ac:spMkLst>
            <pc:docMk/>
            <pc:sldMk cId="1762040141" sldId="582"/>
            <ac:spMk id="3" creationId="{14DF0E86-334E-69DF-DE1A-9356ABFD7720}"/>
          </ac:spMkLst>
        </pc:spChg>
        <pc:spChg chg="add">
          <ac:chgData name="" userId="19552881646_tp_box_2" providerId="OAuth2" clId="{38799C24-E4A2-B743-844A-1BE8DA7382DA}" dt="2023-08-17T12:02:25.322" v="24244" actId="26606"/>
          <ac:spMkLst>
            <pc:docMk/>
            <pc:sldMk cId="1762040141" sldId="582"/>
            <ac:spMk id="9" creationId="{42A4FC2C-047E-45A5-965D-8E1E3BF09BC6}"/>
          </ac:spMkLst>
        </pc:spChg>
        <pc:picChg chg="mod">
          <ac:chgData name="" userId="19552881646_tp_box_2" providerId="OAuth2" clId="{38799C24-E4A2-B743-844A-1BE8DA7382DA}" dt="2023-08-17T12:02:25.322" v="24244" actId="26606"/>
          <ac:picMkLst>
            <pc:docMk/>
            <pc:sldMk cId="1762040141" sldId="582"/>
            <ac:picMk id="4" creationId="{34A272FF-CA24-42C7-FA70-DEA5D95C6013}"/>
          </ac:picMkLst>
        </pc:picChg>
      </pc:sldChg>
      <pc:sldChg chg="addSp modSp mod setBg">
        <pc:chgData name="" userId="19552881646_tp_box_2" providerId="OAuth2" clId="{38799C24-E4A2-B743-844A-1BE8DA7382DA}" dt="2023-08-17T12:02:38.670" v="24246" actId="26606"/>
        <pc:sldMkLst>
          <pc:docMk/>
          <pc:sldMk cId="2474723839" sldId="583"/>
        </pc:sldMkLst>
        <pc:spChg chg="mod">
          <ac:chgData name="" userId="19552881646_tp_box_2" providerId="OAuth2" clId="{38799C24-E4A2-B743-844A-1BE8DA7382DA}" dt="2023-08-17T12:02:38.670" v="24246" actId="26606"/>
          <ac:spMkLst>
            <pc:docMk/>
            <pc:sldMk cId="2474723839" sldId="583"/>
            <ac:spMk id="3" creationId="{A300700D-BB1A-BCDF-989B-8618D724E849}"/>
          </ac:spMkLst>
        </pc:spChg>
        <pc:spChg chg="add">
          <ac:chgData name="" userId="19552881646_tp_box_2" providerId="OAuth2" clId="{38799C24-E4A2-B743-844A-1BE8DA7382DA}" dt="2023-08-17T12:02:38.670" v="24246" actId="26606"/>
          <ac:spMkLst>
            <pc:docMk/>
            <pc:sldMk cId="2474723839" sldId="583"/>
            <ac:spMk id="10" creationId="{022BDE4A-8A20-4A69-9C5A-581C82036A4D}"/>
          </ac:spMkLst>
        </pc:spChg>
        <pc:picChg chg="mod ord">
          <ac:chgData name="" userId="19552881646_tp_box_2" providerId="OAuth2" clId="{38799C24-E4A2-B743-844A-1BE8DA7382DA}" dt="2023-08-17T12:02:38.670" v="24246" actId="26606"/>
          <ac:picMkLst>
            <pc:docMk/>
            <pc:sldMk cId="2474723839" sldId="583"/>
            <ac:picMk id="4" creationId="{09D28A76-FAA7-80F0-A7F0-A35E69016FF6}"/>
          </ac:picMkLst>
        </pc:picChg>
        <pc:picChg chg="mod">
          <ac:chgData name="" userId="19552881646_tp_box_2" providerId="OAuth2" clId="{38799C24-E4A2-B743-844A-1BE8DA7382DA}" dt="2023-08-17T12:02:38.670" v="24246" actId="26606"/>
          <ac:picMkLst>
            <pc:docMk/>
            <pc:sldMk cId="2474723839" sldId="583"/>
            <ac:picMk id="5" creationId="{44F8953C-349C-4314-478F-071ECC9C56C1}"/>
          </ac:picMkLst>
        </pc:picChg>
      </pc:sldChg>
      <pc:sldChg chg="delSp modSp mod setBg">
        <pc:chgData name="" userId="19552881646_tp_box_2" providerId="OAuth2" clId="{38799C24-E4A2-B743-844A-1BE8DA7382DA}" dt="2023-08-17T12:02:57.156" v="24249" actId="1076"/>
        <pc:sldMkLst>
          <pc:docMk/>
          <pc:sldMk cId="1041485705" sldId="584"/>
        </pc:sldMkLst>
        <pc:spChg chg="del">
          <ac:chgData name="" userId="19552881646_tp_box_2" providerId="OAuth2" clId="{38799C24-E4A2-B743-844A-1BE8DA7382DA}" dt="2023-08-17T12:02:43.073" v="24247" actId="26606"/>
          <ac:spMkLst>
            <pc:docMk/>
            <pc:sldMk cId="1041485705" sldId="584"/>
            <ac:spMk id="3" creationId="{437FCF77-C3D9-219E-AE98-4798144B518D}"/>
          </ac:spMkLst>
        </pc:spChg>
        <pc:picChg chg="mod">
          <ac:chgData name="" userId="19552881646_tp_box_2" providerId="OAuth2" clId="{38799C24-E4A2-B743-844A-1BE8DA7382DA}" dt="2023-08-17T12:02:57.156" v="24249" actId="1076"/>
          <ac:picMkLst>
            <pc:docMk/>
            <pc:sldMk cId="1041485705" sldId="584"/>
            <ac:picMk id="4" creationId="{979AF1DB-3818-CB17-D2CD-6AF6787D2C9B}"/>
          </ac:picMkLst>
        </pc:picChg>
      </pc:sldChg>
      <pc:sldChg chg="addSp delSp modSp mod ord modShow">
        <pc:chgData name="" userId="19552881646_tp_box_2" providerId="OAuth2" clId="{38799C24-E4A2-B743-844A-1BE8DA7382DA}" dt="2023-08-17T12:49:30.219" v="26383" actId="478"/>
        <pc:sldMkLst>
          <pc:docMk/>
          <pc:sldMk cId="341261924" sldId="586"/>
        </pc:sldMkLst>
        <pc:spChg chg="add del mod">
          <ac:chgData name="" userId="19552881646_tp_box_2" providerId="OAuth2" clId="{38799C24-E4A2-B743-844A-1BE8DA7382DA}" dt="2023-08-17T12:36:42.251" v="25473" actId="21"/>
          <ac:spMkLst>
            <pc:docMk/>
            <pc:sldMk cId="341261924" sldId="586"/>
            <ac:spMk id="2" creationId="{C1E2E63E-ACBB-82DF-1EC8-595487A5B69E}"/>
          </ac:spMkLst>
        </pc:spChg>
        <pc:spChg chg="del">
          <ac:chgData name="" userId="19552881646_tp_box_2" providerId="OAuth2" clId="{38799C24-E4A2-B743-844A-1BE8DA7382DA}" dt="2023-08-17T12:03:14.953" v="24252" actId="478"/>
          <ac:spMkLst>
            <pc:docMk/>
            <pc:sldMk cId="341261924" sldId="586"/>
            <ac:spMk id="3" creationId="{D0695E52-8098-17D5-1AC2-FBB9CE861F72}"/>
          </ac:spMkLst>
        </pc:spChg>
        <pc:spChg chg="add del mod">
          <ac:chgData name="" userId="19552881646_tp_box_2" providerId="OAuth2" clId="{38799C24-E4A2-B743-844A-1BE8DA7382DA}" dt="2023-08-17T12:37:25.200" v="25529" actId="478"/>
          <ac:spMkLst>
            <pc:docMk/>
            <pc:sldMk cId="341261924" sldId="586"/>
            <ac:spMk id="5" creationId="{D0585F82-D4AE-30E7-DF09-23ABD1F804A4}"/>
          </ac:spMkLst>
        </pc:spChg>
        <pc:spChg chg="add mod">
          <ac:chgData name="" userId="19552881646_tp_box_2" providerId="OAuth2" clId="{38799C24-E4A2-B743-844A-1BE8DA7382DA}" dt="2023-08-17T12:48:59.238" v="26374" actId="1076"/>
          <ac:spMkLst>
            <pc:docMk/>
            <pc:sldMk cId="341261924" sldId="586"/>
            <ac:spMk id="6" creationId="{327D5FED-873E-5008-BE2B-AA7AD25F96B5}"/>
          </ac:spMkLst>
        </pc:spChg>
        <pc:spChg chg="add mod">
          <ac:chgData name="" userId="19552881646_tp_box_2" providerId="OAuth2" clId="{38799C24-E4A2-B743-844A-1BE8DA7382DA}" dt="2023-08-17T12:40:25.835" v="25691" actId="1076"/>
          <ac:spMkLst>
            <pc:docMk/>
            <pc:sldMk cId="341261924" sldId="586"/>
            <ac:spMk id="7" creationId="{AD086F60-0321-0CCF-8517-B21E71DBFE1D}"/>
          </ac:spMkLst>
        </pc:spChg>
        <pc:spChg chg="add del mod">
          <ac:chgData name="" userId="19552881646_tp_box_2" providerId="OAuth2" clId="{38799C24-E4A2-B743-844A-1BE8DA7382DA}" dt="2023-08-17T12:49:25.120" v="26379" actId="478"/>
          <ac:spMkLst>
            <pc:docMk/>
            <pc:sldMk cId="341261924" sldId="586"/>
            <ac:spMk id="8" creationId="{30B4939B-9452-03E6-6145-476C6791FAF1}"/>
          </ac:spMkLst>
        </pc:spChg>
        <pc:spChg chg="add del">
          <ac:chgData name="" userId="19552881646_tp_box_2" providerId="OAuth2" clId="{38799C24-E4A2-B743-844A-1BE8DA7382DA}" dt="2023-08-17T12:39:43.809" v="25659" actId="22"/>
          <ac:spMkLst>
            <pc:docMk/>
            <pc:sldMk cId="341261924" sldId="586"/>
            <ac:spMk id="10" creationId="{E312B901-0350-D4F4-4478-D0135FF4841C}"/>
          </ac:spMkLst>
        </pc:spChg>
        <pc:spChg chg="add del mod">
          <ac:chgData name="" userId="19552881646_tp_box_2" providerId="OAuth2" clId="{38799C24-E4A2-B743-844A-1BE8DA7382DA}" dt="2023-08-17T12:49:27.659" v="26381" actId="478"/>
          <ac:spMkLst>
            <pc:docMk/>
            <pc:sldMk cId="341261924" sldId="586"/>
            <ac:spMk id="11" creationId="{3623F3A9-B35A-9834-6EEF-5E9865DD2E84}"/>
          </ac:spMkLst>
        </pc:spChg>
        <pc:spChg chg="add del mod">
          <ac:chgData name="" userId="19552881646_tp_box_2" providerId="OAuth2" clId="{38799C24-E4A2-B743-844A-1BE8DA7382DA}" dt="2023-08-17T12:49:25.782" v="26380" actId="478"/>
          <ac:spMkLst>
            <pc:docMk/>
            <pc:sldMk cId="341261924" sldId="586"/>
            <ac:spMk id="13" creationId="{20B63C04-3210-BCD1-5141-514B8F7CD53E}"/>
          </ac:spMkLst>
        </pc:spChg>
        <pc:spChg chg="add del mod">
          <ac:chgData name="" userId="19552881646_tp_box_2" providerId="OAuth2" clId="{38799C24-E4A2-B743-844A-1BE8DA7382DA}" dt="2023-08-17T12:49:29.079" v="26382" actId="478"/>
          <ac:spMkLst>
            <pc:docMk/>
            <pc:sldMk cId="341261924" sldId="586"/>
            <ac:spMk id="14" creationId="{2465F994-1EB2-979D-BEEA-6CD20E9AA5C6}"/>
          </ac:spMkLst>
        </pc:spChg>
        <pc:spChg chg="add del mod">
          <ac:chgData name="" userId="19552881646_tp_box_2" providerId="OAuth2" clId="{38799C24-E4A2-B743-844A-1BE8DA7382DA}" dt="2023-08-17T12:49:30.219" v="26383" actId="478"/>
          <ac:spMkLst>
            <pc:docMk/>
            <pc:sldMk cId="341261924" sldId="586"/>
            <ac:spMk id="15" creationId="{BEBFA275-66BC-7B49-AF3B-7D850D0AD186}"/>
          </ac:spMkLst>
        </pc:spChg>
        <pc:picChg chg="add del mod">
          <ac:chgData name="" userId="19552881646_tp_box_2" providerId="OAuth2" clId="{38799C24-E4A2-B743-844A-1BE8DA7382DA}" dt="2023-08-17T12:40:25.835" v="25691" actId="1076"/>
          <ac:picMkLst>
            <pc:docMk/>
            <pc:sldMk cId="341261924" sldId="586"/>
            <ac:picMk id="4" creationId="{1ABE1A9C-1B76-A4FC-BD02-9DB505BDA921}"/>
          </ac:picMkLst>
        </pc:picChg>
      </pc:sldChg>
      <pc:sldChg chg="addSp modSp mod">
        <pc:chgData name="" userId="19552881646_tp_box_2" providerId="OAuth2" clId="{38799C24-E4A2-B743-844A-1BE8DA7382DA}" dt="2023-08-17T10:18:21.655" v="19495" actId="1076"/>
        <pc:sldMkLst>
          <pc:docMk/>
          <pc:sldMk cId="4006995028" sldId="588"/>
        </pc:sldMkLst>
        <pc:spChg chg="add mod">
          <ac:chgData name="" userId="19552881646_tp_box_2" providerId="OAuth2" clId="{38799C24-E4A2-B743-844A-1BE8DA7382DA}" dt="2023-08-17T10:18:21.655" v="19495" actId="1076"/>
          <ac:spMkLst>
            <pc:docMk/>
            <pc:sldMk cId="4006995028" sldId="588"/>
            <ac:spMk id="2" creationId="{9F610BFD-F557-F7EA-70A3-4395E76F4D23}"/>
          </ac:spMkLst>
        </pc:spChg>
      </pc:sldChg>
      <pc:sldChg chg="modNotesTx">
        <pc:chgData name="" userId="19552881646_tp_box_2" providerId="OAuth2" clId="{38799C24-E4A2-B743-844A-1BE8DA7382DA}" dt="2023-08-17T10:21:09.136" v="19813" actId="20577"/>
        <pc:sldMkLst>
          <pc:docMk/>
          <pc:sldMk cId="1467861276" sldId="589"/>
        </pc:sldMkLst>
      </pc:sldChg>
      <pc:sldChg chg="delSp modSp mod ord">
        <pc:chgData name="" userId="19552881646_tp_box_2" providerId="OAuth2" clId="{38799C24-E4A2-B743-844A-1BE8DA7382DA}" dt="2023-08-17T12:46:51.130" v="26236" actId="20578"/>
        <pc:sldMkLst>
          <pc:docMk/>
          <pc:sldMk cId="1435378177" sldId="590"/>
        </pc:sldMkLst>
        <pc:spChg chg="mod">
          <ac:chgData name="" userId="19552881646_tp_box_2" providerId="OAuth2" clId="{38799C24-E4A2-B743-844A-1BE8DA7382DA}" dt="2023-08-17T12:46:37.940" v="26234" actId="6549"/>
          <ac:spMkLst>
            <pc:docMk/>
            <pc:sldMk cId="1435378177" sldId="590"/>
            <ac:spMk id="26" creationId="{9BDC20AB-CEF5-09B1-6771-D721B68D8041}"/>
          </ac:spMkLst>
        </pc:spChg>
        <pc:spChg chg="del">
          <ac:chgData name="" userId="19552881646_tp_box_2" providerId="OAuth2" clId="{38799C24-E4A2-B743-844A-1BE8DA7382DA}" dt="2023-08-17T12:46:40.459" v="26235" actId="478"/>
          <ac:spMkLst>
            <pc:docMk/>
            <pc:sldMk cId="1435378177" sldId="590"/>
            <ac:spMk id="30" creationId="{B3BF6F35-DABA-2DD9-4B4C-53A9F9D38055}"/>
          </ac:spMkLst>
        </pc:spChg>
      </pc:sldChg>
      <pc:sldChg chg="modSp mod">
        <pc:chgData name="" userId="19552881646_tp_box_2" providerId="OAuth2" clId="{38799C24-E4A2-B743-844A-1BE8DA7382DA}" dt="2023-08-15T11:28:56.373" v="6453" actId="14100"/>
        <pc:sldMkLst>
          <pc:docMk/>
          <pc:sldMk cId="2478397610" sldId="591"/>
        </pc:sldMkLst>
        <pc:picChg chg="mod">
          <ac:chgData name="" userId="19552881646_tp_box_2" providerId="OAuth2" clId="{38799C24-E4A2-B743-844A-1BE8DA7382DA}" dt="2023-08-15T11:28:56.373" v="6453" actId="14100"/>
          <ac:picMkLst>
            <pc:docMk/>
            <pc:sldMk cId="2478397610" sldId="591"/>
            <ac:picMk id="4" creationId="{971D0559-DF6F-45DC-8522-7A03E6F331E1}"/>
          </ac:picMkLst>
        </pc:picChg>
      </pc:sldChg>
      <pc:sldChg chg="addSp delSp modSp mod modShow">
        <pc:chgData name="" userId="19552881646_tp_box_2" providerId="OAuth2" clId="{38799C24-E4A2-B743-844A-1BE8DA7382DA}" dt="2023-08-17T10:41:23.398" v="20301" actId="6549"/>
        <pc:sldMkLst>
          <pc:docMk/>
          <pc:sldMk cId="2208181164" sldId="592"/>
        </pc:sldMkLst>
        <pc:spChg chg="mod">
          <ac:chgData name="" userId="19552881646_tp_box_2" providerId="OAuth2" clId="{38799C24-E4A2-B743-844A-1BE8DA7382DA}" dt="2023-08-17T10:40:19.730" v="20269" actId="20577"/>
          <ac:spMkLst>
            <pc:docMk/>
            <pc:sldMk cId="2208181164" sldId="592"/>
            <ac:spMk id="3" creationId="{E417D85A-04D6-4D27-B811-E13AF1DF06FB}"/>
          </ac:spMkLst>
        </pc:spChg>
        <pc:spChg chg="mod">
          <ac:chgData name="" userId="19552881646_tp_box_2" providerId="OAuth2" clId="{38799C24-E4A2-B743-844A-1BE8DA7382DA}" dt="2023-08-17T10:41:03.980" v="20289" actId="1076"/>
          <ac:spMkLst>
            <pc:docMk/>
            <pc:sldMk cId="2208181164" sldId="592"/>
            <ac:spMk id="6" creationId="{335DB83C-3ACC-4719-0EEB-7B53C9A3BAF8}"/>
          </ac:spMkLst>
        </pc:spChg>
        <pc:spChg chg="add del">
          <ac:chgData name="" userId="19552881646_tp_box_2" providerId="OAuth2" clId="{38799C24-E4A2-B743-844A-1BE8DA7382DA}" dt="2023-08-17T10:24:11.609" v="19815" actId="478"/>
          <ac:spMkLst>
            <pc:docMk/>
            <pc:sldMk cId="2208181164" sldId="592"/>
            <ac:spMk id="7" creationId="{5611B2F5-817F-1302-FA2B-9E1D6B33A011}"/>
          </ac:spMkLst>
        </pc:spChg>
        <pc:spChg chg="add mod">
          <ac:chgData name="" userId="19552881646_tp_box_2" providerId="OAuth2" clId="{38799C24-E4A2-B743-844A-1BE8DA7382DA}" dt="2023-08-17T10:28:41.604" v="19878" actId="208"/>
          <ac:spMkLst>
            <pc:docMk/>
            <pc:sldMk cId="2208181164" sldId="592"/>
            <ac:spMk id="10" creationId="{6386AFC9-8694-8213-9C13-40E49BE00E78}"/>
          </ac:spMkLst>
        </pc:spChg>
        <pc:spChg chg="add mod">
          <ac:chgData name="" userId="19552881646_tp_box_2" providerId="OAuth2" clId="{38799C24-E4A2-B743-844A-1BE8DA7382DA}" dt="2023-08-17T10:28:41.604" v="19878" actId="208"/>
          <ac:spMkLst>
            <pc:docMk/>
            <pc:sldMk cId="2208181164" sldId="592"/>
            <ac:spMk id="11" creationId="{4929F8EC-1742-3B56-1729-22718D99DF75}"/>
          </ac:spMkLst>
        </pc:spChg>
        <pc:spChg chg="add mod">
          <ac:chgData name="" userId="19552881646_tp_box_2" providerId="OAuth2" clId="{38799C24-E4A2-B743-844A-1BE8DA7382DA}" dt="2023-08-17T10:28:41.604" v="19878" actId="208"/>
          <ac:spMkLst>
            <pc:docMk/>
            <pc:sldMk cId="2208181164" sldId="592"/>
            <ac:spMk id="12" creationId="{F09130C3-7A87-2BCB-7931-26B287471550}"/>
          </ac:spMkLst>
        </pc:spChg>
        <pc:spChg chg="add mod">
          <ac:chgData name="" userId="19552881646_tp_box_2" providerId="OAuth2" clId="{38799C24-E4A2-B743-844A-1BE8DA7382DA}" dt="2023-08-17T10:28:41.604" v="19878" actId="208"/>
          <ac:spMkLst>
            <pc:docMk/>
            <pc:sldMk cId="2208181164" sldId="592"/>
            <ac:spMk id="13" creationId="{D2E58AF1-AAFD-DC63-F3C2-C0AF1524E9DE}"/>
          </ac:spMkLst>
        </pc:spChg>
        <pc:spChg chg="add mod">
          <ac:chgData name="" userId="19552881646_tp_box_2" providerId="OAuth2" clId="{38799C24-E4A2-B743-844A-1BE8DA7382DA}" dt="2023-08-17T10:28:41.604" v="19878" actId="208"/>
          <ac:spMkLst>
            <pc:docMk/>
            <pc:sldMk cId="2208181164" sldId="592"/>
            <ac:spMk id="14" creationId="{5D281486-0A97-D71D-6E4C-311A6013B60E}"/>
          </ac:spMkLst>
        </pc:spChg>
        <pc:spChg chg="add mod">
          <ac:chgData name="" userId="19552881646_tp_box_2" providerId="OAuth2" clId="{38799C24-E4A2-B743-844A-1BE8DA7382DA}" dt="2023-08-17T10:28:41.604" v="19878" actId="208"/>
          <ac:spMkLst>
            <pc:docMk/>
            <pc:sldMk cId="2208181164" sldId="592"/>
            <ac:spMk id="15" creationId="{AF8DC8CB-FC0D-C0F5-40CA-765FD3D753F3}"/>
          </ac:spMkLst>
        </pc:spChg>
        <pc:spChg chg="add del mod">
          <ac:chgData name="" userId="19552881646_tp_box_2" providerId="OAuth2" clId="{38799C24-E4A2-B743-844A-1BE8DA7382DA}" dt="2023-08-17T10:30:02.697" v="19903" actId="478"/>
          <ac:spMkLst>
            <pc:docMk/>
            <pc:sldMk cId="2208181164" sldId="592"/>
            <ac:spMk id="17" creationId="{0E58C241-A2D0-1DA3-4202-D1898436774E}"/>
          </ac:spMkLst>
        </pc:spChg>
        <pc:spChg chg="add mod">
          <ac:chgData name="" userId="19552881646_tp_box_2" providerId="OAuth2" clId="{38799C24-E4A2-B743-844A-1BE8DA7382DA}" dt="2023-08-17T10:41:23.398" v="20301" actId="6549"/>
          <ac:spMkLst>
            <pc:docMk/>
            <pc:sldMk cId="2208181164" sldId="592"/>
            <ac:spMk id="19" creationId="{706CED62-AB04-5129-FD5A-465BF288C1E1}"/>
          </ac:spMkLst>
        </pc:spChg>
        <pc:grpChg chg="add mod">
          <ac:chgData name="" userId="19552881646_tp_box_2" providerId="OAuth2" clId="{38799C24-E4A2-B743-844A-1BE8DA7382DA}" dt="2023-08-17T10:40:54.556" v="20286" actId="14100"/>
          <ac:grpSpMkLst>
            <pc:docMk/>
            <pc:sldMk cId="2208181164" sldId="592"/>
            <ac:grpSpMk id="16" creationId="{479ACA01-F536-AC15-76DF-42EEEDEF0316}"/>
          </ac:grpSpMkLst>
        </pc:grpChg>
        <pc:graphicFrameChg chg="add mod modGraphic">
          <ac:chgData name="" userId="19552881646_tp_box_2" providerId="OAuth2" clId="{38799C24-E4A2-B743-844A-1BE8DA7382DA}" dt="2023-08-17T10:40:13.517" v="20265" actId="1076"/>
          <ac:graphicFrameMkLst>
            <pc:docMk/>
            <pc:sldMk cId="2208181164" sldId="592"/>
            <ac:graphicFrameMk id="18" creationId="{BD887BF1-04E1-1037-39ED-69F340F2E8E4}"/>
          </ac:graphicFrameMkLst>
        </pc:graphicFrameChg>
        <pc:picChg chg="del mod">
          <ac:chgData name="" userId="19552881646_tp_box_2" providerId="OAuth2" clId="{38799C24-E4A2-B743-844A-1BE8DA7382DA}" dt="2023-08-17T10:29:59.905" v="19902" actId="478"/>
          <ac:picMkLst>
            <pc:docMk/>
            <pc:sldMk cId="2208181164" sldId="592"/>
            <ac:picMk id="4" creationId="{F2B0BE5A-C1B6-B8DD-6C87-631EB4A187A4}"/>
          </ac:picMkLst>
        </pc:picChg>
        <pc:picChg chg="add del mod">
          <ac:chgData name="" userId="19552881646_tp_box_2" providerId="OAuth2" clId="{38799C24-E4A2-B743-844A-1BE8DA7382DA}" dt="2023-08-17T10:39:59.467" v="20263" actId="478"/>
          <ac:picMkLst>
            <pc:docMk/>
            <pc:sldMk cId="2208181164" sldId="592"/>
            <ac:picMk id="5" creationId="{5FEB4C90-F194-638B-987A-9A107B5145B3}"/>
          </ac:picMkLst>
        </pc:picChg>
        <pc:picChg chg="add mod">
          <ac:chgData name="" userId="19552881646_tp_box_2" providerId="OAuth2" clId="{38799C24-E4A2-B743-844A-1BE8DA7382DA}" dt="2023-08-17T10:27:25.495" v="19866" actId="1076"/>
          <ac:picMkLst>
            <pc:docMk/>
            <pc:sldMk cId="2208181164" sldId="592"/>
            <ac:picMk id="9" creationId="{0471D3EB-5646-DCC9-DAAB-96E7A3BAAD82}"/>
          </ac:picMkLst>
        </pc:picChg>
      </pc:sldChg>
      <pc:sldChg chg="mod modShow">
        <pc:chgData name="" userId="19552881646_tp_box_2" providerId="OAuth2" clId="{38799C24-E4A2-B743-844A-1BE8DA7382DA}" dt="2023-08-17T10:43:34.210" v="20302" actId="729"/>
        <pc:sldMkLst>
          <pc:docMk/>
          <pc:sldMk cId="2038881590" sldId="594"/>
        </pc:sldMkLst>
      </pc:sldChg>
      <pc:sldChg chg="addSp delSp modSp mod modNotesTx">
        <pc:chgData name="" userId="19552881646_tp_box_2" providerId="OAuth2" clId="{38799C24-E4A2-B743-844A-1BE8DA7382DA}" dt="2023-08-17T16:36:11.654" v="30164" actId="20577"/>
        <pc:sldMkLst>
          <pc:docMk/>
          <pc:sldMk cId="3827441955" sldId="595"/>
        </pc:sldMkLst>
        <pc:spChg chg="add mod">
          <ac:chgData name="" userId="19552881646_tp_box_2" providerId="OAuth2" clId="{38799C24-E4A2-B743-844A-1BE8DA7382DA}" dt="2023-08-17T10:44:39.358" v="20339" actId="14100"/>
          <ac:spMkLst>
            <pc:docMk/>
            <pc:sldMk cId="3827441955" sldId="595"/>
            <ac:spMk id="2" creationId="{C9D6E2CA-31E9-3027-7DD6-CE6CE075D390}"/>
          </ac:spMkLst>
        </pc:spChg>
        <pc:spChg chg="del">
          <ac:chgData name="" userId="19552881646_tp_box_2" providerId="OAuth2" clId="{38799C24-E4A2-B743-844A-1BE8DA7382DA}" dt="2023-08-15T11:29:23.431" v="6456" actId="478"/>
          <ac:spMkLst>
            <pc:docMk/>
            <pc:sldMk cId="3827441955" sldId="595"/>
            <ac:spMk id="3" creationId="{0F4B9069-69F6-DB2F-8692-9A5E735C6F6F}"/>
          </ac:spMkLst>
        </pc:spChg>
        <pc:spChg chg="mod">
          <ac:chgData name="" userId="19552881646_tp_box_2" providerId="OAuth2" clId="{38799C24-E4A2-B743-844A-1BE8DA7382DA}" dt="2023-08-17T16:36:11.654" v="30164" actId="20577"/>
          <ac:spMkLst>
            <pc:docMk/>
            <pc:sldMk cId="3827441955" sldId="595"/>
            <ac:spMk id="3" creationId="{F1F0EE2F-9ECB-4D84-BF45-1BE17A091C14}"/>
          </ac:spMkLst>
        </pc:spChg>
        <pc:spChg chg="mod">
          <ac:chgData name="" userId="19552881646_tp_box_2" providerId="OAuth2" clId="{38799C24-E4A2-B743-844A-1BE8DA7382DA}" dt="2023-08-17T10:43:55.622" v="20330" actId="20577"/>
          <ac:spMkLst>
            <pc:docMk/>
            <pc:sldMk cId="3827441955" sldId="595"/>
            <ac:spMk id="5" creationId="{1FDCD9D5-F02C-A79B-B5B9-ADE7683221AD}"/>
          </ac:spMkLst>
        </pc:spChg>
        <pc:spChg chg="add mod">
          <ac:chgData name="" userId="19552881646_tp_box_2" providerId="OAuth2" clId="{38799C24-E4A2-B743-844A-1BE8DA7382DA}" dt="2023-08-17T10:45:57.060" v="20365" actId="1076"/>
          <ac:spMkLst>
            <pc:docMk/>
            <pc:sldMk cId="3827441955" sldId="595"/>
            <ac:spMk id="7" creationId="{EBF650F2-915F-D2BD-98C6-91EC3F551420}"/>
          </ac:spMkLst>
        </pc:spChg>
        <pc:spChg chg="add mod">
          <ac:chgData name="" userId="19552881646_tp_box_2" providerId="OAuth2" clId="{38799C24-E4A2-B743-844A-1BE8DA7382DA}" dt="2023-08-17T10:46:28.979" v="20408" actId="1076"/>
          <ac:spMkLst>
            <pc:docMk/>
            <pc:sldMk cId="3827441955" sldId="595"/>
            <ac:spMk id="9" creationId="{D81729DD-BA8C-C710-FFE7-C7BFDE8B8B79}"/>
          </ac:spMkLst>
        </pc:spChg>
        <pc:grpChg chg="add mod">
          <ac:chgData name="" userId="19552881646_tp_box_2" providerId="OAuth2" clId="{38799C24-E4A2-B743-844A-1BE8DA7382DA}" dt="2023-08-17T10:46:45.219" v="20410" actId="14100"/>
          <ac:grpSpMkLst>
            <pc:docMk/>
            <pc:sldMk cId="3827441955" sldId="595"/>
            <ac:grpSpMk id="6" creationId="{F20646E5-4ED8-13DF-2671-0B1EEE5B51A7}"/>
          </ac:grpSpMkLst>
        </pc:grpChg>
        <pc:picChg chg="mod">
          <ac:chgData name="" userId="19552881646_tp_box_2" providerId="OAuth2" clId="{38799C24-E4A2-B743-844A-1BE8DA7382DA}" dt="2023-08-15T11:29:20.575" v="6455" actId="1076"/>
          <ac:picMkLst>
            <pc:docMk/>
            <pc:sldMk cId="3827441955" sldId="595"/>
            <ac:picMk id="4" creationId="{33CDE4C9-2BEF-490D-1EF6-EEB70923CE14}"/>
          </ac:picMkLst>
        </pc:picChg>
        <pc:picChg chg="mod">
          <ac:chgData name="" userId="19552881646_tp_box_2" providerId="OAuth2" clId="{38799C24-E4A2-B743-844A-1BE8DA7382DA}" dt="2023-08-17T10:44:05.186" v="20333" actId="14100"/>
          <ac:picMkLst>
            <pc:docMk/>
            <pc:sldMk cId="3827441955" sldId="595"/>
            <ac:picMk id="8" creationId="{CA7E5F97-1882-CBDD-5A17-4A0F55E8B672}"/>
          </ac:picMkLst>
        </pc:picChg>
      </pc:sldChg>
      <pc:sldChg chg="del mod modShow">
        <pc:chgData name="" userId="19552881646_tp_box_2" providerId="OAuth2" clId="{38799C24-E4A2-B743-844A-1BE8DA7382DA}" dt="2023-08-17T10:47:54.665" v="20511" actId="2696"/>
        <pc:sldMkLst>
          <pc:docMk/>
          <pc:sldMk cId="4098128806" sldId="596"/>
        </pc:sldMkLst>
      </pc:sldChg>
      <pc:sldChg chg="mod modShow">
        <pc:chgData name="" userId="19552881646_tp_box_2" providerId="OAuth2" clId="{38799C24-E4A2-B743-844A-1BE8DA7382DA}" dt="2023-08-17T10:48:37.555" v="20514" actId="729"/>
        <pc:sldMkLst>
          <pc:docMk/>
          <pc:sldMk cId="2000104800" sldId="597"/>
        </pc:sldMkLst>
      </pc:sldChg>
      <pc:sldChg chg="delSp modSp ord modNotesTx">
        <pc:chgData name="" userId="19552881646_tp_box_2" providerId="OAuth2" clId="{38799C24-E4A2-B743-844A-1BE8DA7382DA}" dt="2023-08-17T10:51:50.719" v="21045" actId="20577"/>
        <pc:sldMkLst>
          <pc:docMk/>
          <pc:sldMk cId="1822850912" sldId="598"/>
        </pc:sldMkLst>
        <pc:spChg chg="del">
          <ac:chgData name="" userId="19552881646_tp_box_2" providerId="OAuth2" clId="{38799C24-E4A2-B743-844A-1BE8DA7382DA}" dt="2023-08-15T11:29:27.710" v="6457" actId="478"/>
          <ac:spMkLst>
            <pc:docMk/>
            <pc:sldMk cId="1822850912" sldId="598"/>
            <ac:spMk id="3" creationId="{3D960BF2-528F-1439-42CA-602060A21AC3}"/>
          </ac:spMkLst>
        </pc:spChg>
        <pc:picChg chg="mod">
          <ac:chgData name="" userId="19552881646_tp_box_2" providerId="OAuth2" clId="{38799C24-E4A2-B743-844A-1BE8DA7382DA}" dt="2023-08-17T10:48:23.016" v="20512" actId="14100"/>
          <ac:picMkLst>
            <pc:docMk/>
            <pc:sldMk cId="1822850912" sldId="598"/>
            <ac:picMk id="9" creationId="{6E32332F-C97A-6078-BAA3-9C352F9C2F41}"/>
          </ac:picMkLst>
        </pc:picChg>
      </pc:sldChg>
      <pc:sldChg chg="addSp delSp modSp">
        <pc:chgData name="" userId="19552881646_tp_box_2" providerId="OAuth2" clId="{38799C24-E4A2-B743-844A-1BE8DA7382DA}" dt="2023-08-15T10:51:09.880" v="4941"/>
        <pc:sldMkLst>
          <pc:docMk/>
          <pc:sldMk cId="934617941" sldId="601"/>
        </pc:sldMkLst>
        <pc:spChg chg="add del mod">
          <ac:chgData name="" userId="19552881646_tp_box_2" providerId="OAuth2" clId="{38799C24-E4A2-B743-844A-1BE8DA7382DA}" dt="2023-08-15T10:51:09.880" v="4941"/>
          <ac:spMkLst>
            <pc:docMk/>
            <pc:sldMk cId="934617941" sldId="601"/>
            <ac:spMk id="2" creationId="{47785A7E-68B9-4159-9BF1-4BE3C456D584}"/>
          </ac:spMkLst>
        </pc:spChg>
      </pc:sldChg>
      <pc:sldChg chg="addSp modSp del mod ord modNotesTx">
        <pc:chgData name="" userId="19552881646_tp_box_2" providerId="OAuth2" clId="{38799C24-E4A2-B743-844A-1BE8DA7382DA}" dt="2023-08-15T12:33:42.850" v="9034" actId="2696"/>
        <pc:sldMkLst>
          <pc:docMk/>
          <pc:sldMk cId="1388484843" sldId="602"/>
        </pc:sldMkLst>
        <pc:spChg chg="mod">
          <ac:chgData name="" userId="19552881646_tp_box_2" providerId="OAuth2" clId="{38799C24-E4A2-B743-844A-1BE8DA7382DA}" dt="2023-08-15T10:43:09.283" v="4872" actId="20577"/>
          <ac:spMkLst>
            <pc:docMk/>
            <pc:sldMk cId="1388484843" sldId="602"/>
            <ac:spMk id="3" creationId="{4671EE1E-C775-DC7F-F580-8AE944E2DA50}"/>
          </ac:spMkLst>
        </pc:spChg>
        <pc:spChg chg="mod">
          <ac:chgData name="" userId="19552881646_tp_box_2" providerId="OAuth2" clId="{38799C24-E4A2-B743-844A-1BE8DA7382DA}" dt="2023-08-15T10:50:31.149" v="4917"/>
          <ac:spMkLst>
            <pc:docMk/>
            <pc:sldMk cId="1388484843" sldId="602"/>
            <ac:spMk id="5" creationId="{96BC506E-5896-80A3-301E-5AC3B3B9B1C3}"/>
          </ac:spMkLst>
        </pc:spChg>
        <pc:spChg chg="add mod">
          <ac:chgData name="" userId="19552881646_tp_box_2" providerId="OAuth2" clId="{38799C24-E4A2-B743-844A-1BE8DA7382DA}" dt="2023-08-15T10:48:47.347" v="4910" actId="14100"/>
          <ac:spMkLst>
            <pc:docMk/>
            <pc:sldMk cId="1388484843" sldId="602"/>
            <ac:spMk id="7" creationId="{0472C16B-423B-5E39-A84C-233E5C060804}"/>
          </ac:spMkLst>
        </pc:spChg>
        <pc:picChg chg="mod">
          <ac:chgData name="" userId="19552881646_tp_box_2" providerId="OAuth2" clId="{38799C24-E4A2-B743-844A-1BE8DA7382DA}" dt="2023-08-15T10:47:55.569" v="4873" actId="1076"/>
          <ac:picMkLst>
            <pc:docMk/>
            <pc:sldMk cId="1388484843" sldId="602"/>
            <ac:picMk id="2" creationId="{826A9755-0F5D-EBAF-2214-923964B2F3C4}"/>
          </ac:picMkLst>
        </pc:picChg>
      </pc:sldChg>
      <pc:sldChg chg="addSp delSp modSp del mod ord modNotesTx">
        <pc:chgData name="" userId="19552881646_tp_box_2" providerId="OAuth2" clId="{38799C24-E4A2-B743-844A-1BE8DA7382DA}" dt="2023-08-17T09:51:58.381" v="18465" actId="2696"/>
        <pc:sldMkLst>
          <pc:docMk/>
          <pc:sldMk cId="2697998140" sldId="603"/>
        </pc:sldMkLst>
        <pc:spChg chg="mod">
          <ac:chgData name="" userId="19552881646_tp_box_2" providerId="OAuth2" clId="{38799C24-E4A2-B743-844A-1BE8DA7382DA}" dt="2023-08-15T14:24:48.393" v="10205" actId="20577"/>
          <ac:spMkLst>
            <pc:docMk/>
            <pc:sldMk cId="2697998140" sldId="603"/>
            <ac:spMk id="3" creationId="{6E613AD2-FD97-C287-C6A8-10F0B8931B71}"/>
          </ac:spMkLst>
        </pc:spChg>
        <pc:spChg chg="add del mod">
          <ac:chgData name="" userId="19552881646_tp_box_2" providerId="OAuth2" clId="{38799C24-E4A2-B743-844A-1BE8DA7382DA}" dt="2023-08-15T11:09:45.734" v="5976"/>
          <ac:spMkLst>
            <pc:docMk/>
            <pc:sldMk cId="2697998140" sldId="603"/>
            <ac:spMk id="4" creationId="{853F5FBF-C851-05E9-3131-7D23B617C3BA}"/>
          </ac:spMkLst>
        </pc:spChg>
        <pc:spChg chg="add del mod">
          <ac:chgData name="" userId="19552881646_tp_box_2" providerId="OAuth2" clId="{38799C24-E4A2-B743-844A-1BE8DA7382DA}" dt="2023-08-15T11:09:49.661" v="5979"/>
          <ac:spMkLst>
            <pc:docMk/>
            <pc:sldMk cId="2697998140" sldId="603"/>
            <ac:spMk id="6" creationId="{D88B337C-24FF-5B25-A219-BF2B8DF85AB0}"/>
          </ac:spMkLst>
        </pc:spChg>
        <pc:spChg chg="del">
          <ac:chgData name="" userId="19552881646_tp_box_2" providerId="OAuth2" clId="{38799C24-E4A2-B743-844A-1BE8DA7382DA}" dt="2023-08-15T10:51:02.089" v="4935" actId="21"/>
          <ac:spMkLst>
            <pc:docMk/>
            <pc:sldMk cId="2697998140" sldId="603"/>
            <ac:spMk id="7" creationId="{AF6BE3F2-DDAD-C8E7-298C-3320EB82D39E}"/>
          </ac:spMkLst>
        </pc:spChg>
        <pc:spChg chg="add mod">
          <ac:chgData name="" userId="19552881646_tp_box_2" providerId="OAuth2" clId="{38799C24-E4A2-B743-844A-1BE8DA7382DA}" dt="2023-08-15T11:11:03.840" v="5983" actId="1076"/>
          <ac:spMkLst>
            <pc:docMk/>
            <pc:sldMk cId="2697998140" sldId="603"/>
            <ac:spMk id="9" creationId="{C6C67B93-5E7C-2142-FEE4-CB4E6007550F}"/>
          </ac:spMkLst>
        </pc:spChg>
        <pc:spChg chg="mod">
          <ac:chgData name="" userId="19552881646_tp_box_2" providerId="OAuth2" clId="{38799C24-E4A2-B743-844A-1BE8DA7382DA}" dt="2023-08-15T11:09:41.516" v="5973" actId="113"/>
          <ac:spMkLst>
            <pc:docMk/>
            <pc:sldMk cId="2697998140" sldId="603"/>
            <ac:spMk id="10" creationId="{12ACDF28-0F55-E5B6-B21F-6C261C703290}"/>
          </ac:spMkLst>
        </pc:spChg>
        <pc:picChg chg="del">
          <ac:chgData name="" userId="19552881646_tp_box_2" providerId="OAuth2" clId="{38799C24-E4A2-B743-844A-1BE8DA7382DA}" dt="2023-08-17T09:51:54.691" v="18463" actId="21"/>
          <ac:picMkLst>
            <pc:docMk/>
            <pc:sldMk cId="2697998140" sldId="603"/>
            <ac:picMk id="2" creationId="{EBA94A85-D860-DFD5-2AD4-8ADF4B55E03A}"/>
          </ac:picMkLst>
        </pc:picChg>
        <pc:picChg chg="add mod">
          <ac:chgData name="" userId="19552881646_tp_box_2" providerId="OAuth2" clId="{38799C24-E4A2-B743-844A-1BE8DA7382DA}" dt="2023-08-17T09:44:24.638" v="17950"/>
          <ac:picMkLst>
            <pc:docMk/>
            <pc:sldMk cId="2697998140" sldId="603"/>
            <ac:picMk id="4" creationId="{C59690B3-DA4F-32A3-302A-C137FEAFB390}"/>
          </ac:picMkLst>
        </pc:picChg>
        <pc:picChg chg="del mod">
          <ac:chgData name="" userId="19552881646_tp_box_2" providerId="OAuth2" clId="{38799C24-E4A2-B743-844A-1BE8DA7382DA}" dt="2023-08-17T09:44:24.279" v="17949" actId="478"/>
          <ac:picMkLst>
            <pc:docMk/>
            <pc:sldMk cId="2697998140" sldId="603"/>
            <ac:picMk id="11" creationId="{EBDC3180-C00D-D17E-DDAA-48429F10BAA2}"/>
          </ac:picMkLst>
        </pc:picChg>
      </pc:sldChg>
      <pc:sldChg chg="addSp delSp modSp del mod ord">
        <pc:chgData name="" userId="19552881646_tp_box_2" providerId="OAuth2" clId="{38799C24-E4A2-B743-844A-1BE8DA7382DA}" dt="2023-08-17T10:15:20.723" v="19422" actId="2696"/>
        <pc:sldMkLst>
          <pc:docMk/>
          <pc:sldMk cId="155289162" sldId="604"/>
        </pc:sldMkLst>
        <pc:spChg chg="add mod">
          <ac:chgData name="" userId="19552881646_tp_box_2" providerId="OAuth2" clId="{38799C24-E4A2-B743-844A-1BE8DA7382DA}" dt="2023-08-15T10:51:13.395" v="4943" actId="1076"/>
          <ac:spMkLst>
            <pc:docMk/>
            <pc:sldMk cId="155289162" sldId="604"/>
            <ac:spMk id="2" creationId="{7A7FCA2A-D4EB-0237-04ED-6DB1BE38AB94}"/>
          </ac:spMkLst>
        </pc:spChg>
        <pc:spChg chg="mod">
          <ac:chgData name="" userId="19552881646_tp_box_2" providerId="OAuth2" clId="{38799C24-E4A2-B743-844A-1BE8DA7382DA}" dt="2023-08-17T10:04:52.416" v="19173" actId="20577"/>
          <ac:spMkLst>
            <pc:docMk/>
            <pc:sldMk cId="155289162" sldId="604"/>
            <ac:spMk id="3" creationId="{FF376585-7001-52E0-64EE-9F7186B65D70}"/>
          </ac:spMkLst>
        </pc:spChg>
        <pc:spChg chg="del mod">
          <ac:chgData name="" userId="19552881646_tp_box_2" providerId="OAuth2" clId="{38799C24-E4A2-B743-844A-1BE8DA7382DA}" dt="2023-08-17T10:03:39.451" v="19142" actId="26606"/>
          <ac:spMkLst>
            <pc:docMk/>
            <pc:sldMk cId="155289162" sldId="604"/>
            <ac:spMk id="6" creationId="{0C9A3012-4B45-CFB9-037E-23517B44DB19}"/>
          </ac:spMkLst>
        </pc:spChg>
        <pc:spChg chg="add mod">
          <ac:chgData name="" userId="19552881646_tp_box_2" providerId="OAuth2" clId="{38799C24-E4A2-B743-844A-1BE8DA7382DA}" dt="2023-08-17T10:03:26.822" v="19141"/>
          <ac:spMkLst>
            <pc:docMk/>
            <pc:sldMk cId="155289162" sldId="604"/>
            <ac:spMk id="8" creationId="{8C730113-3C9F-EB9B-6C51-81A2BE61D63E}"/>
          </ac:spMkLst>
        </pc:spChg>
        <pc:spChg chg="add mod">
          <ac:chgData name="" userId="19552881646_tp_box_2" providerId="OAuth2" clId="{38799C24-E4A2-B743-844A-1BE8DA7382DA}" dt="2023-08-15T12:37:14.949" v="9068" actId="12"/>
          <ac:spMkLst>
            <pc:docMk/>
            <pc:sldMk cId="155289162" sldId="604"/>
            <ac:spMk id="9" creationId="{777C6579-2653-4C17-AD09-21F83614CF1D}"/>
          </ac:spMkLst>
        </pc:spChg>
        <pc:spChg chg="add mod">
          <ac:chgData name="" userId="19552881646_tp_box_2" providerId="OAuth2" clId="{38799C24-E4A2-B743-844A-1BE8DA7382DA}" dt="2023-08-15T12:38:00.449" v="9112" actId="14100"/>
          <ac:spMkLst>
            <pc:docMk/>
            <pc:sldMk cId="155289162" sldId="604"/>
            <ac:spMk id="11" creationId="{D34DCBF4-EE18-2C37-94CD-61205A91DA3D}"/>
          </ac:spMkLst>
        </pc:spChg>
        <pc:grpChg chg="add mod">
          <ac:chgData name="" userId="19552881646_tp_box_2" providerId="OAuth2" clId="{38799C24-E4A2-B743-844A-1BE8DA7382DA}" dt="2023-08-15T12:38:16.041" v="9116" actId="14100"/>
          <ac:grpSpMkLst>
            <pc:docMk/>
            <pc:sldMk cId="155289162" sldId="604"/>
            <ac:grpSpMk id="4" creationId="{006254BA-9EA3-F613-F0CB-8D525D95471C}"/>
          </ac:grpSpMkLst>
        </pc:grpChg>
        <pc:graphicFrameChg chg="add mod">
          <ac:chgData name="" userId="19552881646_tp_box_2" providerId="OAuth2" clId="{38799C24-E4A2-B743-844A-1BE8DA7382DA}" dt="2023-08-17T10:04:30.385" v="19151" actId="20577"/>
          <ac:graphicFrameMkLst>
            <pc:docMk/>
            <pc:sldMk cId="155289162" sldId="604"/>
            <ac:graphicFrameMk id="14" creationId="{C8EFD399-45A0-730A-0E59-F3D525AF9734}"/>
          </ac:graphicFrameMkLst>
        </pc:graphicFrameChg>
        <pc:picChg chg="add mod">
          <ac:chgData name="" userId="19552881646_tp_box_2" providerId="OAuth2" clId="{38799C24-E4A2-B743-844A-1BE8DA7382DA}" dt="2023-08-17T10:03:26.822" v="19141"/>
          <ac:picMkLst>
            <pc:docMk/>
            <pc:sldMk cId="155289162" sldId="604"/>
            <ac:picMk id="2" creationId="{F9B49B73-3043-D0F7-C6A9-B8DEB005FD06}"/>
          </ac:picMkLst>
        </pc:picChg>
        <pc:picChg chg="mod">
          <ac:chgData name="" userId="19552881646_tp_box_2" providerId="OAuth2" clId="{38799C24-E4A2-B743-844A-1BE8DA7382DA}" dt="2023-08-15T12:03:57.496" v="7381"/>
          <ac:picMkLst>
            <pc:docMk/>
            <pc:sldMk cId="155289162" sldId="604"/>
            <ac:picMk id="5" creationId="{5EE26C80-6C4C-63FF-1947-AC6297418B2F}"/>
          </ac:picMkLst>
        </pc:picChg>
        <pc:picChg chg="mod">
          <ac:chgData name="" userId="19552881646_tp_box_2" providerId="OAuth2" clId="{38799C24-E4A2-B743-844A-1BE8DA7382DA}" dt="2023-08-15T12:03:57.496" v="7381"/>
          <ac:picMkLst>
            <pc:docMk/>
            <pc:sldMk cId="155289162" sldId="604"/>
            <ac:picMk id="7" creationId="{DA0E6511-23BA-6CF3-4C1A-34FEC12F6F66}"/>
          </ac:picMkLst>
        </pc:picChg>
        <pc:picChg chg="mod">
          <ac:chgData name="" userId="19552881646_tp_box_2" providerId="OAuth2" clId="{38799C24-E4A2-B743-844A-1BE8DA7382DA}" dt="2023-08-15T12:37:23.907" v="9069" actId="14100"/>
          <ac:picMkLst>
            <pc:docMk/>
            <pc:sldMk cId="155289162" sldId="604"/>
            <ac:picMk id="10" creationId="{FDA61A07-E757-3724-7EB1-57FB781D6A61}"/>
          </ac:picMkLst>
        </pc:picChg>
        <pc:picChg chg="del">
          <ac:chgData name="" userId="19552881646_tp_box_2" providerId="OAuth2" clId="{38799C24-E4A2-B743-844A-1BE8DA7382DA}" dt="2023-08-15T12:04:07.655" v="7386" actId="478"/>
          <ac:picMkLst>
            <pc:docMk/>
            <pc:sldMk cId="155289162" sldId="604"/>
            <ac:picMk id="13" creationId="{AF0694C2-AFEA-BBC8-EE16-30FF97C95320}"/>
          </ac:picMkLst>
        </pc:picChg>
      </pc:sldChg>
      <pc:sldChg chg="addSp delSp modSp add mod modNotesTx">
        <pc:chgData name="" userId="19552881646_tp_box_2" providerId="OAuth2" clId="{38799C24-E4A2-B743-844A-1BE8DA7382DA}" dt="2023-08-17T10:59:54.876" v="21822" actId="20577"/>
        <pc:sldMkLst>
          <pc:docMk/>
          <pc:sldMk cId="2335128875" sldId="604"/>
        </pc:sldMkLst>
        <pc:spChg chg="mod">
          <ac:chgData name="" userId="19552881646_tp_box_2" providerId="OAuth2" clId="{38799C24-E4A2-B743-844A-1BE8DA7382DA}" dt="2023-08-17T10:54:57.029" v="21209" actId="1076"/>
          <ac:spMkLst>
            <pc:docMk/>
            <pc:sldMk cId="2335128875" sldId="604"/>
            <ac:spMk id="3" creationId="{FF376585-7001-52E0-64EE-9F7186B65D70}"/>
          </ac:spMkLst>
        </pc:spChg>
        <pc:spChg chg="mod">
          <ac:chgData name="" userId="19552881646_tp_box_2" providerId="OAuth2" clId="{38799C24-E4A2-B743-844A-1BE8DA7382DA}" dt="2023-08-17T10:53:44.561" v="21130"/>
          <ac:spMkLst>
            <pc:docMk/>
            <pc:sldMk cId="2335128875" sldId="604"/>
            <ac:spMk id="6" creationId="{643BDA97-6D99-A312-FF5D-ADD8768336EB}"/>
          </ac:spMkLst>
        </pc:spChg>
        <pc:spChg chg="del mod">
          <ac:chgData name="" userId="19552881646_tp_box_2" providerId="OAuth2" clId="{38799C24-E4A2-B743-844A-1BE8DA7382DA}" dt="2023-08-17T10:53:55.066" v="21136" actId="478"/>
          <ac:spMkLst>
            <pc:docMk/>
            <pc:sldMk cId="2335128875" sldId="604"/>
            <ac:spMk id="8" creationId="{8C730113-3C9F-EB9B-6C51-81A2BE61D63E}"/>
          </ac:spMkLst>
        </pc:spChg>
        <pc:spChg chg="mod">
          <ac:chgData name="" userId="19552881646_tp_box_2" providerId="OAuth2" clId="{38799C24-E4A2-B743-844A-1BE8DA7382DA}" dt="2023-08-17T10:53:55.970" v="21137"/>
          <ac:spMkLst>
            <pc:docMk/>
            <pc:sldMk cId="2335128875" sldId="604"/>
            <ac:spMk id="10" creationId="{89726385-FEC3-95C3-B324-1A0B9C9F5814}"/>
          </ac:spMkLst>
        </pc:spChg>
        <pc:grpChg chg="add del mod">
          <ac:chgData name="" userId="19552881646_tp_box_2" providerId="OAuth2" clId="{38799C24-E4A2-B743-844A-1BE8DA7382DA}" dt="2023-08-17T10:53:51.845" v="21133"/>
          <ac:grpSpMkLst>
            <pc:docMk/>
            <pc:sldMk cId="2335128875" sldId="604"/>
            <ac:grpSpMk id="4" creationId="{D3CD9C75-95DB-6929-6E8C-B2E9CAC60D58}"/>
          </ac:grpSpMkLst>
        </pc:grpChg>
        <pc:grpChg chg="add mod">
          <ac:chgData name="" userId="19552881646_tp_box_2" providerId="OAuth2" clId="{38799C24-E4A2-B743-844A-1BE8DA7382DA}" dt="2023-08-17T10:53:55.970" v="21137"/>
          <ac:grpSpMkLst>
            <pc:docMk/>
            <pc:sldMk cId="2335128875" sldId="604"/>
            <ac:grpSpMk id="7" creationId="{8015498F-3B7D-43FE-82A8-C7F22288520C}"/>
          </ac:grpSpMkLst>
        </pc:grpChg>
        <pc:graphicFrameChg chg="mod">
          <ac:chgData name="" userId="19552881646_tp_box_2" providerId="OAuth2" clId="{38799C24-E4A2-B743-844A-1BE8DA7382DA}" dt="2023-08-17T10:54:52.271" v="21207" actId="20577"/>
          <ac:graphicFrameMkLst>
            <pc:docMk/>
            <pc:sldMk cId="2335128875" sldId="604"/>
            <ac:graphicFrameMk id="14" creationId="{C8EFD399-45A0-730A-0E59-F3D525AF9734}"/>
          </ac:graphicFrameMkLst>
        </pc:graphicFrameChg>
        <pc:picChg chg="del mod">
          <ac:chgData name="" userId="19552881646_tp_box_2" providerId="OAuth2" clId="{38799C24-E4A2-B743-844A-1BE8DA7382DA}" dt="2023-08-17T10:53:53.468" v="21134" actId="478"/>
          <ac:picMkLst>
            <pc:docMk/>
            <pc:sldMk cId="2335128875" sldId="604"/>
            <ac:picMk id="2" creationId="{F9B49B73-3043-D0F7-C6A9-B8DEB005FD06}"/>
          </ac:picMkLst>
        </pc:picChg>
        <pc:picChg chg="mod">
          <ac:chgData name="" userId="19552881646_tp_box_2" providerId="OAuth2" clId="{38799C24-E4A2-B743-844A-1BE8DA7382DA}" dt="2023-08-17T10:53:44.561" v="21130"/>
          <ac:picMkLst>
            <pc:docMk/>
            <pc:sldMk cId="2335128875" sldId="604"/>
            <ac:picMk id="5" creationId="{7A2245F4-C805-7405-3302-5919DC50A251}"/>
          </ac:picMkLst>
        </pc:picChg>
        <pc:picChg chg="mod">
          <ac:chgData name="" userId="19552881646_tp_box_2" providerId="OAuth2" clId="{38799C24-E4A2-B743-844A-1BE8DA7382DA}" dt="2023-08-17T10:53:55.970" v="21137"/>
          <ac:picMkLst>
            <pc:docMk/>
            <pc:sldMk cId="2335128875" sldId="604"/>
            <ac:picMk id="9" creationId="{51D1D202-505F-3602-0CB0-37C0F580AF57}"/>
          </ac:picMkLst>
        </pc:picChg>
      </pc:sldChg>
      <pc:sldChg chg="add del">
        <pc:chgData name="" userId="19552881646_tp_box_2" providerId="OAuth2" clId="{38799C24-E4A2-B743-844A-1BE8DA7382DA}" dt="2023-08-17T10:15:48.154" v="19425" actId="2696"/>
        <pc:sldMkLst>
          <pc:docMk/>
          <pc:sldMk cId="2470053355" sldId="604"/>
        </pc:sldMkLst>
      </pc:sldChg>
      <pc:sldChg chg="mod ord modShow">
        <pc:chgData name="" userId="19552881646_tp_box_2" providerId="OAuth2" clId="{38799C24-E4A2-B743-844A-1BE8DA7382DA}" dt="2023-08-17T13:25:53.467" v="28397" actId="20578"/>
        <pc:sldMkLst>
          <pc:docMk/>
          <pc:sldMk cId="2193794404" sldId="609"/>
        </pc:sldMkLst>
      </pc:sldChg>
      <pc:sldChg chg="mod ord modShow delCm modCm">
        <pc:chgData name="" userId="19552881646_tp_box_2" providerId="OAuth2" clId="{38799C24-E4A2-B743-844A-1BE8DA7382DA}" dt="2023-08-17T10:12:56.308" v="19412" actId="20578"/>
        <pc:sldMkLst>
          <pc:docMk/>
          <pc:sldMk cId="4239436576" sldId="611"/>
        </pc:sldMkLst>
        <pc:extLst>
          <p:ext xmlns:p="http://schemas.openxmlformats.org/presentationml/2006/main" uri="{D6D511B9-2390-475A-947B-AFAB55BFBCF1}">
            <pc226:cmChg xmlns:pc226="http://schemas.microsoft.com/office/powerpoint/2022/06/main/command" chg="del mod">
              <pc226:chgData name="" userId="19552881646_tp_box_2" providerId="OAuth2" clId="{38799C24-E4A2-B743-844A-1BE8DA7382DA}" dt="2023-08-17T10:12:31.381" v="19408"/>
              <pc2:cmMkLst xmlns:pc2="http://schemas.microsoft.com/office/powerpoint/2019/9/main/command">
                <pc:docMk/>
                <pc:sldMk cId="4239436576" sldId="611"/>
                <pc2:cmMk id="{18CA78FC-0808-4AB4-9999-EC3E449D312E}"/>
              </pc2:cmMkLst>
            </pc226:cmChg>
          </p:ext>
        </pc:extLst>
      </pc:sldChg>
      <pc:sldChg chg="del">
        <pc:chgData name="" userId="19552881646_tp_box_2" providerId="OAuth2" clId="{38799C24-E4A2-B743-844A-1BE8DA7382DA}" dt="2023-08-15T12:45:53.610" v="9580" actId="2696"/>
        <pc:sldMkLst>
          <pc:docMk/>
          <pc:sldMk cId="2994009715" sldId="613"/>
        </pc:sldMkLst>
      </pc:sldChg>
      <pc:sldChg chg="delSp">
        <pc:chgData name="" userId="19552881646_tp_box_2" providerId="OAuth2" clId="{38799C24-E4A2-B743-844A-1BE8DA7382DA}" dt="2023-08-15T12:50:25.802" v="9882" actId="478"/>
        <pc:sldMkLst>
          <pc:docMk/>
          <pc:sldMk cId="1246420297" sldId="616"/>
        </pc:sldMkLst>
        <pc:spChg chg="del">
          <ac:chgData name="" userId="19552881646_tp_box_2" providerId="OAuth2" clId="{38799C24-E4A2-B743-844A-1BE8DA7382DA}" dt="2023-08-15T12:50:25.802" v="9882" actId="478"/>
          <ac:spMkLst>
            <pc:docMk/>
            <pc:sldMk cId="1246420297" sldId="616"/>
            <ac:spMk id="3" creationId="{21AC51A9-0502-7D4C-96B6-64653A8D3103}"/>
          </ac:spMkLst>
        </pc:spChg>
      </pc:sldChg>
      <pc:sldChg chg="del ord">
        <pc:chgData name="" userId="19552881646_tp_box_2" providerId="OAuth2" clId="{38799C24-E4A2-B743-844A-1BE8DA7382DA}" dt="2023-08-17T05:50:28.104" v="17500" actId="2696"/>
        <pc:sldMkLst>
          <pc:docMk/>
          <pc:sldMk cId="1921235584" sldId="617"/>
        </pc:sldMkLst>
      </pc:sldChg>
      <pc:sldChg chg="add mod ord modShow">
        <pc:chgData name="" userId="19552881646_tp_box_2" providerId="OAuth2" clId="{38799C24-E4A2-B743-844A-1BE8DA7382DA}" dt="2023-08-17T09:18:32.791" v="17840" actId="729"/>
        <pc:sldMkLst>
          <pc:docMk/>
          <pc:sldMk cId="2664908985" sldId="617"/>
        </pc:sldMkLst>
      </pc:sldChg>
      <pc:sldChg chg="modSp add mod ord">
        <pc:chgData name="" userId="19552881646_tp_box_2" providerId="OAuth2" clId="{38799C24-E4A2-B743-844A-1BE8DA7382DA}" dt="2023-08-17T05:55:18.904" v="17535" actId="20578"/>
        <pc:sldMkLst>
          <pc:docMk/>
          <pc:sldMk cId="234313741" sldId="618"/>
        </pc:sldMkLst>
        <pc:spChg chg="mod">
          <ac:chgData name="" userId="19552881646_tp_box_2" providerId="OAuth2" clId="{38799C24-E4A2-B743-844A-1BE8DA7382DA}" dt="2023-08-17T05:55:07.197" v="17534" actId="6549"/>
          <ac:spMkLst>
            <pc:docMk/>
            <pc:sldMk cId="234313741" sldId="618"/>
            <ac:spMk id="3" creationId="{435231B1-8B17-0960-6722-A21B8B8A86E0}"/>
          </ac:spMkLst>
        </pc:spChg>
        <pc:spChg chg="mod">
          <ac:chgData name="" userId="19552881646_tp_box_2" providerId="OAuth2" clId="{38799C24-E4A2-B743-844A-1BE8DA7382DA}" dt="2023-08-17T05:54:47.802" v="17526" actId="14100"/>
          <ac:spMkLst>
            <pc:docMk/>
            <pc:sldMk cId="234313741" sldId="618"/>
            <ac:spMk id="6" creationId="{6A91B85B-B0D3-5E9F-E773-7A87A8A4FEA0}"/>
          </ac:spMkLst>
        </pc:spChg>
      </pc:sldChg>
      <pc:sldChg chg="modSp del mod">
        <pc:chgData name="" userId="19552881646_tp_box_2" providerId="OAuth2" clId="{38799C24-E4A2-B743-844A-1BE8DA7382DA}" dt="2023-08-17T05:50:28.104" v="17500" actId="2696"/>
        <pc:sldMkLst>
          <pc:docMk/>
          <pc:sldMk cId="390391845" sldId="618"/>
        </pc:sldMkLst>
        <pc:spChg chg="mod">
          <ac:chgData name="" userId="19552881646_tp_box_2" providerId="OAuth2" clId="{38799C24-E4A2-B743-844A-1BE8DA7382DA}" dt="2023-08-15T12:50:55.451" v="9897" actId="20577"/>
          <ac:spMkLst>
            <pc:docMk/>
            <pc:sldMk cId="390391845" sldId="618"/>
            <ac:spMk id="3" creationId="{435231B1-8B17-0960-6722-A21B8B8A86E0}"/>
          </ac:spMkLst>
        </pc:spChg>
        <pc:spChg chg="mod">
          <ac:chgData name="" userId="19552881646_tp_box_2" providerId="OAuth2" clId="{38799C24-E4A2-B743-844A-1BE8DA7382DA}" dt="2023-08-15T12:50:48.471" v="9895" actId="20577"/>
          <ac:spMkLst>
            <pc:docMk/>
            <pc:sldMk cId="390391845" sldId="618"/>
            <ac:spMk id="5" creationId="{A534B039-6C84-133E-E938-100F21E8A9EE}"/>
          </ac:spMkLst>
        </pc:spChg>
      </pc:sldChg>
      <pc:sldChg chg="ord">
        <pc:chgData name="" userId="19552881646_tp_box_2" providerId="OAuth2" clId="{38799C24-E4A2-B743-844A-1BE8DA7382DA}" dt="2023-08-15T12:51:02.614" v="9898" actId="20578"/>
        <pc:sldMkLst>
          <pc:docMk/>
          <pc:sldMk cId="583828693" sldId="623"/>
        </pc:sldMkLst>
      </pc:sldChg>
      <pc:sldChg chg="ord">
        <pc:chgData name="" userId="19552881646_tp_box_2" providerId="OAuth2" clId="{38799C24-E4A2-B743-844A-1BE8DA7382DA}" dt="2023-08-15T12:23:06.025" v="8069" actId="20578"/>
        <pc:sldMkLst>
          <pc:docMk/>
          <pc:sldMk cId="1396267374" sldId="625"/>
        </pc:sldMkLst>
      </pc:sldChg>
      <pc:sldChg chg="ord">
        <pc:chgData name="" userId="19552881646_tp_box_2" providerId="OAuth2" clId="{38799C24-E4A2-B743-844A-1BE8DA7382DA}" dt="2023-08-15T12:45:16.931" v="9577" actId="20578"/>
        <pc:sldMkLst>
          <pc:docMk/>
          <pc:sldMk cId="615441064" sldId="626"/>
        </pc:sldMkLst>
      </pc:sldChg>
      <pc:sldChg chg="addSp delSp modSp mod">
        <pc:chgData name="" userId="19552881646_tp_box_2" providerId="OAuth2" clId="{38799C24-E4A2-B743-844A-1BE8DA7382DA}" dt="2023-08-17T13:44:01.849" v="30093"/>
        <pc:sldMkLst>
          <pc:docMk/>
          <pc:sldMk cId="2078138421" sldId="628"/>
        </pc:sldMkLst>
        <pc:spChg chg="mod">
          <ac:chgData name="" userId="19552881646_tp_box_2" providerId="OAuth2" clId="{38799C24-E4A2-B743-844A-1BE8DA7382DA}" dt="2023-08-17T06:03:39.892" v="17770" actId="20577"/>
          <ac:spMkLst>
            <pc:docMk/>
            <pc:sldMk cId="2078138421" sldId="628"/>
            <ac:spMk id="2" creationId="{DD92563C-B1AB-6B43-6C4C-98EE7FF682C6}"/>
          </ac:spMkLst>
        </pc:spChg>
        <pc:spChg chg="mod">
          <ac:chgData name="" userId="19552881646_tp_box_2" providerId="OAuth2" clId="{38799C24-E4A2-B743-844A-1BE8DA7382DA}" dt="2023-08-17T03:59:34.230" v="11208" actId="20577"/>
          <ac:spMkLst>
            <pc:docMk/>
            <pc:sldMk cId="2078138421" sldId="628"/>
            <ac:spMk id="3" creationId="{E4394AE6-8798-23F6-55F3-8AAF8A740237}"/>
          </ac:spMkLst>
        </pc:spChg>
        <pc:picChg chg="mod">
          <ac:chgData name="" userId="19552881646_tp_box_2" providerId="OAuth2" clId="{38799C24-E4A2-B743-844A-1BE8DA7382DA}" dt="2023-08-17T03:58:47.634" v="11196" actId="14100"/>
          <ac:picMkLst>
            <pc:docMk/>
            <pc:sldMk cId="2078138421" sldId="628"/>
            <ac:picMk id="4" creationId="{586E572A-5B84-4A81-655C-3A0794BA7365}"/>
          </ac:picMkLst>
        </pc:picChg>
        <pc:picChg chg="add del mod">
          <ac:chgData name="" userId="19552881646_tp_box_2" providerId="OAuth2" clId="{38799C24-E4A2-B743-844A-1BE8DA7382DA}" dt="2023-08-17T13:43:41.212" v="30085" actId="478"/>
          <ac:picMkLst>
            <pc:docMk/>
            <pc:sldMk cId="2078138421" sldId="628"/>
            <ac:picMk id="5" creationId="{C7897F74-749C-9E11-1D9A-368CAD13540A}"/>
          </ac:picMkLst>
        </pc:picChg>
        <pc:picChg chg="add del mod">
          <ac:chgData name="" userId="19552881646_tp_box_2" providerId="OAuth2" clId="{38799C24-E4A2-B743-844A-1BE8DA7382DA}" dt="2023-08-17T13:44:01.849" v="30093"/>
          <ac:picMkLst>
            <pc:docMk/>
            <pc:sldMk cId="2078138421" sldId="628"/>
            <ac:picMk id="6" creationId="{80908A94-F165-7BC4-748E-34C8727B8DEC}"/>
          </ac:picMkLst>
        </pc:picChg>
        <pc:picChg chg="add mod">
          <ac:chgData name="" userId="19552881646_tp_box_2" providerId="OAuth2" clId="{38799C24-E4A2-B743-844A-1BE8DA7382DA}" dt="2023-08-17T13:43:55.061" v="30091" actId="14100"/>
          <ac:picMkLst>
            <pc:docMk/>
            <pc:sldMk cId="2078138421" sldId="628"/>
            <ac:picMk id="1026" creationId="{39D83ADD-6A73-AF14-D12F-13CC266CF722}"/>
          </ac:picMkLst>
        </pc:picChg>
        <pc:picChg chg="add mod">
          <ac:chgData name="" userId="19552881646_tp_box_2" providerId="OAuth2" clId="{38799C24-E4A2-B743-844A-1BE8DA7382DA}" dt="2023-08-17T13:43:52.004" v="30089" actId="1076"/>
          <ac:picMkLst>
            <pc:docMk/>
            <pc:sldMk cId="2078138421" sldId="628"/>
            <ac:picMk id="1028" creationId="{8AED449F-602D-B73E-9E97-FD6731BE73F1}"/>
          </ac:picMkLst>
        </pc:picChg>
      </pc:sldChg>
      <pc:sldChg chg="ord">
        <pc:chgData name="" userId="19552881646_tp_box_2" providerId="OAuth2" clId="{38799C24-E4A2-B743-844A-1BE8DA7382DA}" dt="2023-08-15T12:22:58.756" v="8068" actId="20578"/>
        <pc:sldMkLst>
          <pc:docMk/>
          <pc:sldMk cId="438339766" sldId="629"/>
        </pc:sldMkLst>
      </pc:sldChg>
      <pc:sldChg chg="ord">
        <pc:chgData name="" userId="19552881646_tp_box_2" providerId="OAuth2" clId="{38799C24-E4A2-B743-844A-1BE8DA7382DA}" dt="2023-08-15T12:22:58.756" v="8068" actId="20578"/>
        <pc:sldMkLst>
          <pc:docMk/>
          <pc:sldMk cId="2720192754" sldId="631"/>
        </pc:sldMkLst>
      </pc:sldChg>
      <pc:sldChg chg="modSp mod">
        <pc:chgData name="" userId="19552881646_tp_box_2" providerId="OAuth2" clId="{38799C24-E4A2-B743-844A-1BE8DA7382DA}" dt="2023-08-17T13:35:15.225" v="28868" actId="1076"/>
        <pc:sldMkLst>
          <pc:docMk/>
          <pc:sldMk cId="1618187497" sldId="633"/>
        </pc:sldMkLst>
        <pc:picChg chg="mod">
          <ac:chgData name="" userId="19552881646_tp_box_2" providerId="OAuth2" clId="{38799C24-E4A2-B743-844A-1BE8DA7382DA}" dt="2023-08-17T13:35:15.225" v="28868" actId="1076"/>
          <ac:picMkLst>
            <pc:docMk/>
            <pc:sldMk cId="1618187497" sldId="633"/>
            <ac:picMk id="4" creationId="{D0DDCDA1-6B70-C4F6-349B-DED2AA8F1320}"/>
          </ac:picMkLst>
        </pc:picChg>
      </pc:sldChg>
      <pc:sldChg chg="ord">
        <pc:chgData name="" userId="19552881646_tp_box_2" providerId="OAuth2" clId="{38799C24-E4A2-B743-844A-1BE8DA7382DA}" dt="2023-08-15T12:22:58.756" v="8068" actId="20578"/>
        <pc:sldMkLst>
          <pc:docMk/>
          <pc:sldMk cId="165697519" sldId="634"/>
        </pc:sldMkLst>
      </pc:sldChg>
      <pc:sldChg chg="ord">
        <pc:chgData name="" userId="19552881646_tp_box_2" providerId="OAuth2" clId="{38799C24-E4A2-B743-844A-1BE8DA7382DA}" dt="2023-08-15T12:22:58.756" v="8068" actId="20578"/>
        <pc:sldMkLst>
          <pc:docMk/>
          <pc:sldMk cId="939152570" sldId="638"/>
        </pc:sldMkLst>
      </pc:sldChg>
      <pc:sldChg chg="ord">
        <pc:chgData name="" userId="19552881646_tp_box_2" providerId="OAuth2" clId="{38799C24-E4A2-B743-844A-1BE8DA7382DA}" dt="2023-08-15T12:22:58.756" v="8068" actId="20578"/>
        <pc:sldMkLst>
          <pc:docMk/>
          <pc:sldMk cId="3710670117" sldId="639"/>
        </pc:sldMkLst>
      </pc:sldChg>
      <pc:sldChg chg="ord">
        <pc:chgData name="" userId="19552881646_tp_box_2" providerId="OAuth2" clId="{38799C24-E4A2-B743-844A-1BE8DA7382DA}" dt="2023-08-17T13:34:39.934" v="28857" actId="20578"/>
        <pc:sldMkLst>
          <pc:docMk/>
          <pc:sldMk cId="1036203668" sldId="640"/>
        </pc:sldMkLst>
      </pc:sldChg>
      <pc:sldChg chg="delSp modSp mod ord">
        <pc:chgData name="" userId="19552881646_tp_box_2" providerId="OAuth2" clId="{38799C24-E4A2-B743-844A-1BE8DA7382DA}" dt="2023-08-17T10:12:56.308" v="19412" actId="20578"/>
        <pc:sldMkLst>
          <pc:docMk/>
          <pc:sldMk cId="2697522663" sldId="641"/>
        </pc:sldMkLst>
        <pc:picChg chg="del">
          <ac:chgData name="" userId="19552881646_tp_box_2" providerId="OAuth2" clId="{38799C24-E4A2-B743-844A-1BE8DA7382DA}" dt="2023-08-17T04:12:59.805" v="11331" actId="21"/>
          <ac:picMkLst>
            <pc:docMk/>
            <pc:sldMk cId="2697522663" sldId="641"/>
            <ac:picMk id="2" creationId="{FA620286-BC2F-50DE-B333-77E0056F8230}"/>
          </ac:picMkLst>
        </pc:picChg>
        <pc:picChg chg="mod">
          <ac:chgData name="" userId="19552881646_tp_box_2" providerId="OAuth2" clId="{38799C24-E4A2-B743-844A-1BE8DA7382DA}" dt="2023-08-15T12:47:02.874" v="9595" actId="1076"/>
          <ac:picMkLst>
            <pc:docMk/>
            <pc:sldMk cId="2697522663" sldId="641"/>
            <ac:picMk id="4" creationId="{C3EF55B6-E3FB-4264-1276-6DCB682945CB}"/>
          </ac:picMkLst>
        </pc:picChg>
      </pc:sldChg>
      <pc:sldChg chg="addSp delSp modSp mod">
        <pc:chgData name="" userId="19552881646_tp_box_2" providerId="OAuth2" clId="{38799C24-E4A2-B743-844A-1BE8DA7382DA}" dt="2023-08-15T12:52:28.885" v="9907" actId="21"/>
        <pc:sldMkLst>
          <pc:docMk/>
          <pc:sldMk cId="1558586394" sldId="642"/>
        </pc:sldMkLst>
        <pc:spChg chg="mod">
          <ac:chgData name="" userId="19552881646_tp_box_2" providerId="OAuth2" clId="{38799C24-E4A2-B743-844A-1BE8DA7382DA}" dt="2023-08-15T12:52:28.885" v="9907" actId="21"/>
          <ac:spMkLst>
            <pc:docMk/>
            <pc:sldMk cId="1558586394" sldId="642"/>
            <ac:spMk id="2" creationId="{D1FEB417-6980-29EF-F0D5-D353DC71414F}"/>
          </ac:spMkLst>
        </pc:spChg>
        <pc:spChg chg="mod">
          <ac:chgData name="" userId="19552881646_tp_box_2" providerId="OAuth2" clId="{38799C24-E4A2-B743-844A-1BE8DA7382DA}" dt="2023-08-15T12:52:18.831" v="9900" actId="21"/>
          <ac:spMkLst>
            <pc:docMk/>
            <pc:sldMk cId="1558586394" sldId="642"/>
            <ac:spMk id="3" creationId="{2D6ECD8E-B9E0-B39E-D93D-EB7D3E20CB68}"/>
          </ac:spMkLst>
        </pc:spChg>
        <pc:picChg chg="add del mod">
          <ac:chgData name="" userId="19552881646_tp_box_2" providerId="OAuth2" clId="{38799C24-E4A2-B743-844A-1BE8DA7382DA}" dt="2023-08-15T12:52:12.571" v="9899" actId="21"/>
          <ac:picMkLst>
            <pc:docMk/>
            <pc:sldMk cId="1558586394" sldId="642"/>
            <ac:picMk id="4" creationId="{1E698F63-3349-41F0-EF7F-07162047EB74}"/>
          </ac:picMkLst>
        </pc:picChg>
      </pc:sldChg>
      <pc:sldChg chg="del">
        <pc:chgData name="" userId="19552881646_tp_box_2" providerId="OAuth2" clId="{38799C24-E4A2-B743-844A-1BE8DA7382DA}" dt="2023-08-17T13:34:50.292" v="28861" actId="2696"/>
        <pc:sldMkLst>
          <pc:docMk/>
          <pc:sldMk cId="1892786902" sldId="645"/>
        </pc:sldMkLst>
      </pc:sldChg>
      <pc:sldChg chg="modSp mod modShow">
        <pc:chgData name="" userId="19552881646_tp_box_2" providerId="OAuth2" clId="{38799C24-E4A2-B743-844A-1BE8DA7382DA}" dt="2023-08-17T13:35:21.998" v="28869" actId="729"/>
        <pc:sldMkLst>
          <pc:docMk/>
          <pc:sldMk cId="4087019110" sldId="647"/>
        </pc:sldMkLst>
        <pc:picChg chg="mod">
          <ac:chgData name="" userId="19552881646_tp_box_2" providerId="OAuth2" clId="{38799C24-E4A2-B743-844A-1BE8DA7382DA}" dt="2023-08-17T13:35:05.650" v="28866" actId="14100"/>
          <ac:picMkLst>
            <pc:docMk/>
            <pc:sldMk cId="4087019110" sldId="647"/>
            <ac:picMk id="7" creationId="{E9F888CF-7DD7-AB6C-B58C-3F9293742568}"/>
          </ac:picMkLst>
        </pc:picChg>
      </pc:sldChg>
      <pc:sldChg chg="delSp modSp mod ord modNotesTx">
        <pc:chgData name="" userId="19552881646_tp_box_2" providerId="OAuth2" clId="{38799C24-E4A2-B743-844A-1BE8DA7382DA}" dt="2023-08-17T13:30:54.740" v="28534" actId="14100"/>
        <pc:sldMkLst>
          <pc:docMk/>
          <pc:sldMk cId="3677914570" sldId="648"/>
        </pc:sldMkLst>
        <pc:spChg chg="mod">
          <ac:chgData name="" userId="19552881646_tp_box_2" providerId="OAuth2" clId="{38799C24-E4A2-B743-844A-1BE8DA7382DA}" dt="2023-08-17T13:29:33.058" v="28518" actId="20577"/>
          <ac:spMkLst>
            <pc:docMk/>
            <pc:sldMk cId="3677914570" sldId="648"/>
            <ac:spMk id="2" creationId="{5D7DAB84-D44C-1D5F-4934-1B3F77C58206}"/>
          </ac:spMkLst>
        </pc:spChg>
        <pc:picChg chg="mod">
          <ac:chgData name="" userId="19552881646_tp_box_2" providerId="OAuth2" clId="{38799C24-E4A2-B743-844A-1BE8DA7382DA}" dt="2023-08-17T13:30:54.740" v="28534" actId="14100"/>
          <ac:picMkLst>
            <pc:docMk/>
            <pc:sldMk cId="3677914570" sldId="648"/>
            <ac:picMk id="6" creationId="{576F9E20-5005-7C3F-DB56-8F077C0907D1}"/>
          </ac:picMkLst>
        </pc:picChg>
        <pc:picChg chg="del">
          <ac:chgData name="" userId="19552881646_tp_box_2" providerId="OAuth2" clId="{38799C24-E4A2-B743-844A-1BE8DA7382DA}" dt="2023-08-17T13:30:11.210" v="28523" actId="478"/>
          <ac:picMkLst>
            <pc:docMk/>
            <pc:sldMk cId="3677914570" sldId="648"/>
            <ac:picMk id="11" creationId="{96EB382C-378C-AAA9-31FB-2D1EAB96AE09}"/>
          </ac:picMkLst>
        </pc:picChg>
        <pc:picChg chg="mod">
          <ac:chgData name="" userId="19552881646_tp_box_2" providerId="OAuth2" clId="{38799C24-E4A2-B743-844A-1BE8DA7382DA}" dt="2023-08-17T13:30:48.967" v="28532" actId="1076"/>
          <ac:picMkLst>
            <pc:docMk/>
            <pc:sldMk cId="3677914570" sldId="648"/>
            <ac:picMk id="17" creationId="{52F11809-8D33-6834-B6C2-34DEB7B6AE45}"/>
          </ac:picMkLst>
        </pc:picChg>
      </pc:sldChg>
      <pc:sldChg chg="mod ord modShow">
        <pc:chgData name="" userId="19552881646_tp_box_2" providerId="OAuth2" clId="{38799C24-E4A2-B743-844A-1BE8DA7382DA}" dt="2023-08-17T13:35:34.095" v="28872" actId="729"/>
        <pc:sldMkLst>
          <pc:docMk/>
          <pc:sldMk cId="2340725669" sldId="651"/>
        </pc:sldMkLst>
      </pc:sldChg>
      <pc:sldChg chg="ord">
        <pc:chgData name="" userId="19552881646_tp_box_2" providerId="OAuth2" clId="{38799C24-E4A2-B743-844A-1BE8DA7382DA}" dt="2023-08-15T12:22:58.756" v="8068" actId="20578"/>
        <pc:sldMkLst>
          <pc:docMk/>
          <pc:sldMk cId="764789910" sldId="652"/>
        </pc:sldMkLst>
      </pc:sldChg>
      <pc:sldChg chg="ord">
        <pc:chgData name="" userId="19552881646_tp_box_2" providerId="OAuth2" clId="{38799C24-E4A2-B743-844A-1BE8DA7382DA}" dt="2023-08-15T12:24:19.106" v="8072" actId="20578"/>
        <pc:sldMkLst>
          <pc:docMk/>
          <pc:sldMk cId="710779130" sldId="653"/>
        </pc:sldMkLst>
      </pc:sldChg>
      <pc:sldChg chg="del">
        <pc:chgData name="" userId="19552881646_tp_box_2" providerId="OAuth2" clId="{38799C24-E4A2-B743-844A-1BE8DA7382DA}" dt="2023-08-17T13:34:47.269" v="28858" actId="2696"/>
        <pc:sldMkLst>
          <pc:docMk/>
          <pc:sldMk cId="3772290433" sldId="654"/>
        </pc:sldMkLst>
      </pc:sldChg>
      <pc:sldChg chg="addSp delSp modSp mod ord modNotesTx">
        <pc:chgData name="" userId="19552881646_tp_box_2" providerId="OAuth2" clId="{38799C24-E4A2-B743-844A-1BE8DA7382DA}" dt="2023-08-17T13:29:10.625" v="28517" actId="478"/>
        <pc:sldMkLst>
          <pc:docMk/>
          <pc:sldMk cId="3821196961" sldId="655"/>
        </pc:sldMkLst>
        <pc:spChg chg="add mod">
          <ac:chgData name="" userId="19552881646_tp_box_2" providerId="OAuth2" clId="{38799C24-E4A2-B743-844A-1BE8DA7382DA}" dt="2023-08-17T13:27:56.397" v="28487" actId="14100"/>
          <ac:spMkLst>
            <pc:docMk/>
            <pc:sldMk cId="3821196961" sldId="655"/>
            <ac:spMk id="2" creationId="{07995924-7795-8055-AF78-DD1C20991454}"/>
          </ac:spMkLst>
        </pc:spChg>
        <pc:spChg chg="mod">
          <ac:chgData name="" userId="19552881646_tp_box_2" providerId="OAuth2" clId="{38799C24-E4A2-B743-844A-1BE8DA7382DA}" dt="2023-08-15T12:16:33.825" v="7775" actId="20577"/>
          <ac:spMkLst>
            <pc:docMk/>
            <pc:sldMk cId="3821196961" sldId="655"/>
            <ac:spMk id="3" creationId="{D041CA11-F63C-648E-C0A9-5A5F09ACB08C}"/>
          </ac:spMkLst>
        </pc:spChg>
        <pc:spChg chg="add del mod">
          <ac:chgData name="" userId="19552881646_tp_box_2" providerId="OAuth2" clId="{38799C24-E4A2-B743-844A-1BE8DA7382DA}" dt="2023-08-17T13:29:09.860" v="28516" actId="478"/>
          <ac:spMkLst>
            <pc:docMk/>
            <pc:sldMk cId="3821196961" sldId="655"/>
            <ac:spMk id="4" creationId="{E4AEAF7B-721C-84A5-16A3-0A3A4AFE1B3B}"/>
          </ac:spMkLst>
        </pc:spChg>
        <pc:spChg chg="del">
          <ac:chgData name="" userId="19552881646_tp_box_2" providerId="OAuth2" clId="{38799C24-E4A2-B743-844A-1BE8DA7382DA}" dt="2023-08-15T12:17:36.085" v="7890" actId="478"/>
          <ac:spMkLst>
            <pc:docMk/>
            <pc:sldMk cId="3821196961" sldId="655"/>
            <ac:spMk id="17" creationId="{DB1902FC-05AD-D853-75D7-ADBCE9EA418A}"/>
          </ac:spMkLst>
        </pc:spChg>
        <pc:spChg chg="del">
          <ac:chgData name="" userId="19552881646_tp_box_2" providerId="OAuth2" clId="{38799C24-E4A2-B743-844A-1BE8DA7382DA}" dt="2023-08-15T12:17:35.395" v="7889" actId="478"/>
          <ac:spMkLst>
            <pc:docMk/>
            <pc:sldMk cId="3821196961" sldId="655"/>
            <ac:spMk id="21" creationId="{095AA291-E339-2312-8D32-0CE0266B1715}"/>
          </ac:spMkLst>
        </pc:spChg>
        <pc:grpChg chg="add del mod">
          <ac:chgData name="" userId="19552881646_tp_box_2" providerId="OAuth2" clId="{38799C24-E4A2-B743-844A-1BE8DA7382DA}" dt="2023-08-15T12:18:47.415" v="8023" actId="478"/>
          <ac:grpSpMkLst>
            <pc:docMk/>
            <pc:sldMk cId="3821196961" sldId="655"/>
            <ac:grpSpMk id="22" creationId="{26BFAF4B-974B-6FB3-F16F-E1979667FD3F}"/>
          </ac:grpSpMkLst>
        </pc:grpChg>
        <pc:picChg chg="mod">
          <ac:chgData name="" userId="19552881646_tp_box_2" providerId="OAuth2" clId="{38799C24-E4A2-B743-844A-1BE8DA7382DA}" dt="2023-08-17T13:27:00.041" v="28453" actId="14100"/>
          <ac:picMkLst>
            <pc:docMk/>
            <pc:sldMk cId="3821196961" sldId="655"/>
            <ac:picMk id="5" creationId="{2DA1B61B-722D-ADD3-383B-DB7BD9716F02}"/>
          </ac:picMkLst>
        </pc:picChg>
        <pc:picChg chg="mod">
          <ac:chgData name="" userId="19552881646_tp_box_2" providerId="OAuth2" clId="{38799C24-E4A2-B743-844A-1BE8DA7382DA}" dt="2023-08-17T13:28:06.733" v="28492" actId="1076"/>
          <ac:picMkLst>
            <pc:docMk/>
            <pc:sldMk cId="3821196961" sldId="655"/>
            <ac:picMk id="6" creationId="{A3E54285-ADDB-1832-1171-9A20682B51F3}"/>
          </ac:picMkLst>
        </pc:picChg>
        <pc:picChg chg="del">
          <ac:chgData name="" userId="19552881646_tp_box_2" providerId="OAuth2" clId="{38799C24-E4A2-B743-844A-1BE8DA7382DA}" dt="2023-08-15T12:18:33.812" v="8016" actId="478"/>
          <ac:picMkLst>
            <pc:docMk/>
            <pc:sldMk cId="3821196961" sldId="655"/>
            <ac:picMk id="7" creationId="{E9F888CF-7DD7-AB6C-B58C-3F9293742568}"/>
          </ac:picMkLst>
        </pc:picChg>
        <pc:picChg chg="del mod">
          <ac:chgData name="" userId="19552881646_tp_box_2" providerId="OAuth2" clId="{38799C24-E4A2-B743-844A-1BE8DA7382DA}" dt="2023-08-17T13:29:10.625" v="28517" actId="478"/>
          <ac:picMkLst>
            <pc:docMk/>
            <pc:sldMk cId="3821196961" sldId="655"/>
            <ac:picMk id="9" creationId="{D585A37E-E15C-2404-D81A-5F77FD18EFDF}"/>
          </ac:picMkLst>
        </pc:picChg>
        <pc:picChg chg="del">
          <ac:chgData name="" userId="19552881646_tp_box_2" providerId="OAuth2" clId="{38799C24-E4A2-B743-844A-1BE8DA7382DA}" dt="2023-08-15T12:16:39.024" v="7776" actId="478"/>
          <ac:picMkLst>
            <pc:docMk/>
            <pc:sldMk cId="3821196961" sldId="655"/>
            <ac:picMk id="14" creationId="{693A761D-4250-2A54-E1A2-6FE840F2AE2E}"/>
          </ac:picMkLst>
        </pc:picChg>
      </pc:sldChg>
      <pc:sldChg chg="modSp mod ord">
        <pc:chgData name="" userId="19552881646_tp_box_2" providerId="OAuth2" clId="{38799C24-E4A2-B743-844A-1BE8DA7382DA}" dt="2023-08-17T13:34:11.593" v="28855" actId="20577"/>
        <pc:sldMkLst>
          <pc:docMk/>
          <pc:sldMk cId="2068665451" sldId="656"/>
        </pc:sldMkLst>
        <pc:spChg chg="mod">
          <ac:chgData name="" userId="19552881646_tp_box_2" providerId="OAuth2" clId="{38799C24-E4A2-B743-844A-1BE8DA7382DA}" dt="2023-08-17T13:34:11.593" v="28855" actId="20577"/>
          <ac:spMkLst>
            <pc:docMk/>
            <pc:sldMk cId="2068665451" sldId="656"/>
            <ac:spMk id="2" creationId="{18BD8BF3-D607-6EE8-8212-FE77F6CF6DB1}"/>
          </ac:spMkLst>
        </pc:spChg>
        <pc:spChg chg="mod">
          <ac:chgData name="" userId="19552881646_tp_box_2" providerId="OAuth2" clId="{38799C24-E4A2-B743-844A-1BE8DA7382DA}" dt="2023-08-15T12:21:10.763" v="8057" actId="1076"/>
          <ac:spMkLst>
            <pc:docMk/>
            <pc:sldMk cId="2068665451" sldId="656"/>
            <ac:spMk id="3" creationId="{F2CF5CCB-C0E7-F967-1937-A014A17E4908}"/>
          </ac:spMkLst>
        </pc:spChg>
      </pc:sldChg>
      <pc:sldChg chg="delSp modSp mod ord modShow">
        <pc:chgData name="" userId="19552881646_tp_box_2" providerId="OAuth2" clId="{38799C24-E4A2-B743-844A-1BE8DA7382DA}" dt="2023-08-17T13:35:27.474" v="28870" actId="729"/>
        <pc:sldMkLst>
          <pc:docMk/>
          <pc:sldMk cId="4147220974" sldId="657"/>
        </pc:sldMkLst>
        <pc:picChg chg="del mod">
          <ac:chgData name="" userId="19552881646_tp_box_2" providerId="OAuth2" clId="{38799C24-E4A2-B743-844A-1BE8DA7382DA}" dt="2023-08-15T12:21:37.393" v="8062" actId="478"/>
          <ac:picMkLst>
            <pc:docMk/>
            <pc:sldMk cId="4147220974" sldId="657"/>
            <ac:picMk id="6" creationId="{576F9E20-5005-7C3F-DB56-8F077C0907D1}"/>
          </ac:picMkLst>
        </pc:picChg>
        <pc:picChg chg="del">
          <ac:chgData name="" userId="19552881646_tp_box_2" providerId="OAuth2" clId="{38799C24-E4A2-B743-844A-1BE8DA7382DA}" dt="2023-08-15T12:21:40.860" v="8065" actId="478"/>
          <ac:picMkLst>
            <pc:docMk/>
            <pc:sldMk cId="4147220974" sldId="657"/>
            <ac:picMk id="11" creationId="{96EB382C-378C-AAA9-31FB-2D1EAB96AE09}"/>
          </ac:picMkLst>
        </pc:picChg>
        <pc:picChg chg="del">
          <ac:chgData name="" userId="19552881646_tp_box_2" providerId="OAuth2" clId="{38799C24-E4A2-B743-844A-1BE8DA7382DA}" dt="2023-08-15T12:21:38.068" v="8063" actId="478"/>
          <ac:picMkLst>
            <pc:docMk/>
            <pc:sldMk cId="4147220974" sldId="657"/>
            <ac:picMk id="12" creationId="{2501D7CA-25F9-AC25-E348-03DE796F6676}"/>
          </ac:picMkLst>
        </pc:picChg>
        <pc:picChg chg="del">
          <ac:chgData name="" userId="19552881646_tp_box_2" providerId="OAuth2" clId="{38799C24-E4A2-B743-844A-1BE8DA7382DA}" dt="2023-08-15T12:21:38.840" v="8064" actId="478"/>
          <ac:picMkLst>
            <pc:docMk/>
            <pc:sldMk cId="4147220974" sldId="657"/>
            <ac:picMk id="13" creationId="{CC7D15A1-FA78-EACC-2E97-877B48D5B3B3}"/>
          </ac:picMkLst>
        </pc:picChg>
      </pc:sldChg>
      <pc:sldChg chg="addSp modSp del mod modShow">
        <pc:chgData name="" userId="19552881646_tp_box_2" providerId="OAuth2" clId="{38799C24-E4A2-B743-844A-1BE8DA7382DA}" dt="2023-08-17T13:34:47.279" v="28859" actId="2696"/>
        <pc:sldMkLst>
          <pc:docMk/>
          <pc:sldMk cId="716665230" sldId="658"/>
        </pc:sldMkLst>
        <pc:spChg chg="add mod">
          <ac:chgData name="" userId="19552881646_tp_box_2" providerId="OAuth2" clId="{38799C24-E4A2-B743-844A-1BE8DA7382DA}" dt="2023-08-15T11:11:44.314" v="5987" actId="1076"/>
          <ac:spMkLst>
            <pc:docMk/>
            <pc:sldMk cId="716665230" sldId="658"/>
            <ac:spMk id="3" creationId="{EB9B73E0-E50A-E4FB-D423-2937246AA5ED}"/>
          </ac:spMkLst>
        </pc:spChg>
      </pc:sldChg>
      <pc:sldChg chg="del">
        <pc:chgData name="" userId="19552881646_tp_box_2" providerId="OAuth2" clId="{38799C24-E4A2-B743-844A-1BE8DA7382DA}" dt="2023-08-17T13:34:47.318" v="28860" actId="2696"/>
        <pc:sldMkLst>
          <pc:docMk/>
          <pc:sldMk cId="1835111624" sldId="659"/>
        </pc:sldMkLst>
      </pc:sldChg>
      <pc:sldChg chg="addSp delSp modSp mod ord">
        <pc:chgData name="" userId="19552881646_tp_box_2" providerId="OAuth2" clId="{38799C24-E4A2-B743-844A-1BE8DA7382DA}" dt="2023-08-15T11:55:15.818" v="7336" actId="207"/>
        <pc:sldMkLst>
          <pc:docMk/>
          <pc:sldMk cId="1220776950" sldId="660"/>
        </pc:sldMkLst>
        <pc:spChg chg="mod">
          <ac:chgData name="" userId="19552881646_tp_box_2" providerId="OAuth2" clId="{38799C24-E4A2-B743-844A-1BE8DA7382DA}" dt="2023-08-15T11:51:06.631" v="7284" actId="14100"/>
          <ac:spMkLst>
            <pc:docMk/>
            <pc:sldMk cId="1220776950" sldId="660"/>
            <ac:spMk id="2" creationId="{39646A79-FDD2-0E7C-1832-08371722094D}"/>
          </ac:spMkLst>
        </pc:spChg>
        <pc:spChg chg="mod">
          <ac:chgData name="" userId="19552881646_tp_box_2" providerId="OAuth2" clId="{38799C24-E4A2-B743-844A-1BE8DA7382DA}" dt="2023-08-15T11:55:15.818" v="7336" actId="207"/>
          <ac:spMkLst>
            <pc:docMk/>
            <pc:sldMk cId="1220776950" sldId="660"/>
            <ac:spMk id="5" creationId="{B2AD23EA-F50E-7963-D6DB-03C1916598F8}"/>
          </ac:spMkLst>
        </pc:spChg>
        <pc:spChg chg="mod">
          <ac:chgData name="" userId="19552881646_tp_box_2" providerId="OAuth2" clId="{38799C24-E4A2-B743-844A-1BE8DA7382DA}" dt="2023-08-15T11:50:36.196" v="7275" actId="1076"/>
          <ac:spMkLst>
            <pc:docMk/>
            <pc:sldMk cId="1220776950" sldId="660"/>
            <ac:spMk id="6" creationId="{D226473E-1A9C-2074-C359-3BE90CCAC83B}"/>
          </ac:spMkLst>
        </pc:spChg>
        <pc:spChg chg="del mod">
          <ac:chgData name="" userId="19552881646_tp_box_2" providerId="OAuth2" clId="{38799C24-E4A2-B743-844A-1BE8DA7382DA}" dt="2023-08-15T11:49:40.233" v="7259" actId="478"/>
          <ac:spMkLst>
            <pc:docMk/>
            <pc:sldMk cId="1220776950" sldId="660"/>
            <ac:spMk id="7" creationId="{08B683EE-1C29-4FCE-A959-5ED67F751217}"/>
          </ac:spMkLst>
        </pc:spChg>
        <pc:spChg chg="del">
          <ac:chgData name="" userId="19552881646_tp_box_2" providerId="OAuth2" clId="{38799C24-E4A2-B743-844A-1BE8DA7382DA}" dt="2023-08-15T11:49:41.513" v="7260" actId="478"/>
          <ac:spMkLst>
            <pc:docMk/>
            <pc:sldMk cId="1220776950" sldId="660"/>
            <ac:spMk id="8" creationId="{31D19F99-4ABD-6F33-D36B-0E93D5E77A4E}"/>
          </ac:spMkLst>
        </pc:spChg>
        <pc:spChg chg="add del mod">
          <ac:chgData name="" userId="19552881646_tp_box_2" providerId="OAuth2" clId="{38799C24-E4A2-B743-844A-1BE8DA7382DA}" dt="2023-08-15T11:52:32.535" v="7321" actId="478"/>
          <ac:spMkLst>
            <pc:docMk/>
            <pc:sldMk cId="1220776950" sldId="660"/>
            <ac:spMk id="9" creationId="{B5B7D4E1-187D-4A5B-0259-BC32547F0FEB}"/>
          </ac:spMkLst>
        </pc:spChg>
        <pc:spChg chg="mod">
          <ac:chgData name="" userId="19552881646_tp_box_2" providerId="OAuth2" clId="{38799C24-E4A2-B743-844A-1BE8DA7382DA}" dt="2023-08-15T11:50:16.733" v="7271" actId="1076"/>
          <ac:spMkLst>
            <pc:docMk/>
            <pc:sldMk cId="1220776950" sldId="660"/>
            <ac:spMk id="10" creationId="{F48D265F-A8D6-FD6D-48F7-FF1FB8F0DE55}"/>
          </ac:spMkLst>
        </pc:spChg>
        <pc:spChg chg="mod">
          <ac:chgData name="" userId="19552881646_tp_box_2" providerId="OAuth2" clId="{38799C24-E4A2-B743-844A-1BE8DA7382DA}" dt="2023-08-15T11:32:05.654" v="6492" actId="14100"/>
          <ac:spMkLst>
            <pc:docMk/>
            <pc:sldMk cId="1220776950" sldId="660"/>
            <ac:spMk id="27" creationId="{798CCCAE-4DE0-201E-9A59-C0A9021993F1}"/>
          </ac:spMkLst>
        </pc:spChg>
        <pc:spChg chg="mod">
          <ac:chgData name="" userId="19552881646_tp_box_2" providerId="OAuth2" clId="{38799C24-E4A2-B743-844A-1BE8DA7382DA}" dt="2023-08-15T11:51:15.570" v="7285"/>
          <ac:spMkLst>
            <pc:docMk/>
            <pc:sldMk cId="1220776950" sldId="660"/>
            <ac:spMk id="36" creationId="{1B712D73-E28C-D7E5-507D-D798EDC15113}"/>
          </ac:spMkLst>
        </pc:spChg>
        <pc:spChg chg="mod">
          <ac:chgData name="" userId="19552881646_tp_box_2" providerId="OAuth2" clId="{38799C24-E4A2-B743-844A-1BE8DA7382DA}" dt="2023-08-15T11:51:15.570" v="7285"/>
          <ac:spMkLst>
            <pc:docMk/>
            <pc:sldMk cId="1220776950" sldId="660"/>
            <ac:spMk id="37" creationId="{52BB1C32-C830-9DDF-8F67-FA482A5F0531}"/>
          </ac:spMkLst>
        </pc:spChg>
        <pc:spChg chg="mod">
          <ac:chgData name="" userId="19552881646_tp_box_2" providerId="OAuth2" clId="{38799C24-E4A2-B743-844A-1BE8DA7382DA}" dt="2023-08-15T11:51:15.570" v="7285"/>
          <ac:spMkLst>
            <pc:docMk/>
            <pc:sldMk cId="1220776950" sldId="660"/>
            <ac:spMk id="38" creationId="{C18B8319-C06F-EA68-2387-C150739AC190}"/>
          </ac:spMkLst>
        </pc:spChg>
        <pc:spChg chg="mod">
          <ac:chgData name="" userId="19552881646_tp_box_2" providerId="OAuth2" clId="{38799C24-E4A2-B743-844A-1BE8DA7382DA}" dt="2023-08-15T11:51:15.570" v="7285"/>
          <ac:spMkLst>
            <pc:docMk/>
            <pc:sldMk cId="1220776950" sldId="660"/>
            <ac:spMk id="39" creationId="{9B9BB061-32A0-EBF0-2370-75A089569F3F}"/>
          </ac:spMkLst>
        </pc:spChg>
        <pc:spChg chg="mod">
          <ac:chgData name="" userId="19552881646_tp_box_2" providerId="OAuth2" clId="{38799C24-E4A2-B743-844A-1BE8DA7382DA}" dt="2023-08-15T11:51:15.570" v="7285"/>
          <ac:spMkLst>
            <pc:docMk/>
            <pc:sldMk cId="1220776950" sldId="660"/>
            <ac:spMk id="41" creationId="{81DDFBFA-01BC-53D9-3FE5-DE2CF5B0DD22}"/>
          </ac:spMkLst>
        </pc:spChg>
        <pc:spChg chg="mod">
          <ac:chgData name="" userId="19552881646_tp_box_2" providerId="OAuth2" clId="{38799C24-E4A2-B743-844A-1BE8DA7382DA}" dt="2023-08-15T11:51:15.570" v="7285"/>
          <ac:spMkLst>
            <pc:docMk/>
            <pc:sldMk cId="1220776950" sldId="660"/>
            <ac:spMk id="42" creationId="{2C14C6A9-F96F-7A01-9D36-CC97FDA5AA71}"/>
          </ac:spMkLst>
        </pc:spChg>
        <pc:spChg chg="add mod">
          <ac:chgData name="" userId="19552881646_tp_box_2" providerId="OAuth2" clId="{38799C24-E4A2-B743-844A-1BE8DA7382DA}" dt="2023-08-15T11:52:47.592" v="7328" actId="1076"/>
          <ac:spMkLst>
            <pc:docMk/>
            <pc:sldMk cId="1220776950" sldId="660"/>
            <ac:spMk id="47" creationId="{3EFA6B2F-0D62-D9A0-124F-92DCBD6A1B95}"/>
          </ac:spMkLst>
        </pc:spChg>
        <pc:grpChg chg="add mod">
          <ac:chgData name="" userId="19552881646_tp_box_2" providerId="OAuth2" clId="{38799C24-E4A2-B743-844A-1BE8DA7382DA}" dt="2023-08-15T11:51:02.514" v="7283" actId="1076"/>
          <ac:grpSpMkLst>
            <pc:docMk/>
            <pc:sldMk cId="1220776950" sldId="660"/>
            <ac:grpSpMk id="17" creationId="{9F8C72A3-F5CE-2E9F-4373-949DFA5094A8}"/>
          </ac:grpSpMkLst>
        </pc:grpChg>
        <pc:grpChg chg="add del mod">
          <ac:chgData name="" userId="19552881646_tp_box_2" providerId="OAuth2" clId="{38799C24-E4A2-B743-844A-1BE8DA7382DA}" dt="2023-08-15T11:47:04.002" v="7202" actId="21"/>
          <ac:grpSpMkLst>
            <pc:docMk/>
            <pc:sldMk cId="1220776950" sldId="660"/>
            <ac:grpSpMk id="22" creationId="{A3B6F679-1B55-E638-4C7F-DA7C8C8E9198}"/>
          </ac:grpSpMkLst>
        </pc:grpChg>
        <pc:grpChg chg="add mod">
          <ac:chgData name="" userId="19552881646_tp_box_2" providerId="OAuth2" clId="{38799C24-E4A2-B743-844A-1BE8DA7382DA}" dt="2023-08-15T11:50:31.900" v="7274" actId="1076"/>
          <ac:grpSpMkLst>
            <pc:docMk/>
            <pc:sldMk cId="1220776950" sldId="660"/>
            <ac:grpSpMk id="28" creationId="{A26F0428-9006-71AC-976C-17FFE57F145E}"/>
          </ac:grpSpMkLst>
        </pc:grpChg>
        <pc:grpChg chg="add mod">
          <ac:chgData name="" userId="19552881646_tp_box_2" providerId="OAuth2" clId="{38799C24-E4A2-B743-844A-1BE8DA7382DA}" dt="2023-08-15T11:53:06.019" v="7334" actId="1076"/>
          <ac:grpSpMkLst>
            <pc:docMk/>
            <pc:sldMk cId="1220776950" sldId="660"/>
            <ac:grpSpMk id="29" creationId="{0FEF11E8-53A1-CC71-18B0-5324B2CD1643}"/>
          </ac:grpSpMkLst>
        </pc:grpChg>
        <pc:grpChg chg="add mod">
          <ac:chgData name="" userId="19552881646_tp_box_2" providerId="OAuth2" clId="{38799C24-E4A2-B743-844A-1BE8DA7382DA}" dt="2023-08-15T11:50:53.015" v="7281" actId="1076"/>
          <ac:grpSpMkLst>
            <pc:docMk/>
            <pc:sldMk cId="1220776950" sldId="660"/>
            <ac:grpSpMk id="32" creationId="{96CC99E4-4501-D70A-39BD-E6BB2E4C68A7}"/>
          </ac:grpSpMkLst>
        </pc:grpChg>
        <pc:grpChg chg="add del mod">
          <ac:chgData name="" userId="19552881646_tp_box_2" providerId="OAuth2" clId="{38799C24-E4A2-B743-844A-1BE8DA7382DA}" dt="2023-08-15T11:51:20.684" v="7287" actId="21"/>
          <ac:grpSpMkLst>
            <pc:docMk/>
            <pc:sldMk cId="1220776950" sldId="660"/>
            <ac:grpSpMk id="35" creationId="{C7F65CC3-77D5-15B5-2F3B-7F1EE29C11A7}"/>
          </ac:grpSpMkLst>
        </pc:grpChg>
        <pc:grpChg chg="mod">
          <ac:chgData name="" userId="19552881646_tp_box_2" providerId="OAuth2" clId="{38799C24-E4A2-B743-844A-1BE8DA7382DA}" dt="2023-08-15T11:51:15.570" v="7285"/>
          <ac:grpSpMkLst>
            <pc:docMk/>
            <pc:sldMk cId="1220776950" sldId="660"/>
            <ac:grpSpMk id="40" creationId="{C06696D3-0FDE-8470-D360-CA89F01D4302}"/>
          </ac:grpSpMkLst>
        </pc:grpChg>
        <pc:picChg chg="mod">
          <ac:chgData name="" userId="19552881646_tp_box_2" providerId="OAuth2" clId="{38799C24-E4A2-B743-844A-1BE8DA7382DA}" dt="2023-08-15T11:31:36.962" v="6481" actId="1076"/>
          <ac:picMkLst>
            <pc:docMk/>
            <pc:sldMk cId="1220776950" sldId="660"/>
            <ac:picMk id="13" creationId="{F72BB898-D3F2-A723-58A7-55E4E8619EDB}"/>
          </ac:picMkLst>
        </pc:picChg>
        <pc:picChg chg="mod">
          <ac:chgData name="" userId="19552881646_tp_box_2" providerId="OAuth2" clId="{38799C24-E4A2-B743-844A-1BE8DA7382DA}" dt="2023-08-15T11:51:15.570" v="7285"/>
          <ac:picMkLst>
            <pc:docMk/>
            <pc:sldMk cId="1220776950" sldId="660"/>
            <ac:picMk id="43" creationId="{48278E7F-E37D-C461-15AA-B34EB762F8D8}"/>
          </ac:picMkLst>
        </pc:picChg>
        <pc:picChg chg="mod">
          <ac:chgData name="" userId="19552881646_tp_box_2" providerId="OAuth2" clId="{38799C24-E4A2-B743-844A-1BE8DA7382DA}" dt="2023-08-15T11:51:15.570" v="7285"/>
          <ac:picMkLst>
            <pc:docMk/>
            <pc:sldMk cId="1220776950" sldId="660"/>
            <ac:picMk id="44" creationId="{6DD9ABB4-66D7-3F22-19F1-D50BB2BF7204}"/>
          </ac:picMkLst>
        </pc:picChg>
        <pc:picChg chg="mod">
          <ac:chgData name="" userId="19552881646_tp_box_2" providerId="OAuth2" clId="{38799C24-E4A2-B743-844A-1BE8DA7382DA}" dt="2023-08-15T11:51:15.570" v="7285"/>
          <ac:picMkLst>
            <pc:docMk/>
            <pc:sldMk cId="1220776950" sldId="660"/>
            <ac:picMk id="45" creationId="{10635E07-F339-2E4C-B974-859D1906749D}"/>
          </ac:picMkLst>
        </pc:picChg>
        <pc:picChg chg="add mod">
          <ac:chgData name="" userId="19552881646_tp_box_2" providerId="OAuth2" clId="{38799C24-E4A2-B743-844A-1BE8DA7382DA}" dt="2023-08-15T11:52:09.129" v="7299" actId="1582"/>
          <ac:picMkLst>
            <pc:docMk/>
            <pc:sldMk cId="1220776950" sldId="660"/>
            <ac:picMk id="46" creationId="{D766310B-8DF4-B6F7-13A9-EC342551B975}"/>
          </ac:picMkLst>
        </pc:picChg>
        <pc:cxnChg chg="mod">
          <ac:chgData name="" userId="19552881646_tp_box_2" providerId="OAuth2" clId="{38799C24-E4A2-B743-844A-1BE8DA7382DA}" dt="2023-08-15T11:50:47.338" v="7279" actId="1076"/>
          <ac:cxnSpMkLst>
            <pc:docMk/>
            <pc:sldMk cId="1220776950" sldId="660"/>
            <ac:cxnSpMk id="11" creationId="{5DCDBE2E-3AD1-51A7-ADE8-F87A278BE89B}"/>
          </ac:cxnSpMkLst>
        </pc:cxnChg>
        <pc:cxnChg chg="add mod">
          <ac:chgData name="" userId="19552881646_tp_box_2" providerId="OAuth2" clId="{38799C24-E4A2-B743-844A-1BE8DA7382DA}" dt="2023-08-15T11:31:57.385" v="6490" actId="1076"/>
          <ac:cxnSpMkLst>
            <pc:docMk/>
            <pc:sldMk cId="1220776950" sldId="660"/>
            <ac:cxnSpMk id="12" creationId="{F34ED18E-93ED-5597-D3D4-324FB157B086}"/>
          </ac:cxnSpMkLst>
        </pc:cxnChg>
        <pc:cxnChg chg="add mod">
          <ac:chgData name="" userId="19552881646_tp_box_2" providerId="OAuth2" clId="{38799C24-E4A2-B743-844A-1BE8DA7382DA}" dt="2023-08-15T11:31:54.456" v="6489" actId="1076"/>
          <ac:cxnSpMkLst>
            <pc:docMk/>
            <pc:sldMk cId="1220776950" sldId="660"/>
            <ac:cxnSpMk id="14" creationId="{81CB9216-118F-9209-47B2-1D4A2F3A955D}"/>
          </ac:cxnSpMkLst>
        </pc:cxnChg>
        <pc:cxnChg chg="mod">
          <ac:chgData name="" userId="19552881646_tp_box_2" providerId="OAuth2" clId="{38799C24-E4A2-B743-844A-1BE8DA7382DA}" dt="2023-08-15T11:50:00.801" v="7267" actId="1076"/>
          <ac:cxnSpMkLst>
            <pc:docMk/>
            <pc:sldMk cId="1220776950" sldId="660"/>
            <ac:cxnSpMk id="15" creationId="{8C4966B4-1146-D6DE-4BD1-4655ED0C4911}"/>
          </ac:cxnSpMkLst>
        </pc:cxnChg>
        <pc:cxnChg chg="mod">
          <ac:chgData name="" userId="19552881646_tp_box_2" providerId="OAuth2" clId="{38799C24-E4A2-B743-844A-1BE8DA7382DA}" dt="2023-08-15T11:50:00.801" v="7267" actId="1076"/>
          <ac:cxnSpMkLst>
            <pc:docMk/>
            <pc:sldMk cId="1220776950" sldId="660"/>
            <ac:cxnSpMk id="16" creationId="{8CA5482C-15C5-A7C3-9D57-318DEFECABBF}"/>
          </ac:cxnSpMkLst>
        </pc:cxnChg>
        <pc:cxnChg chg="add mod">
          <ac:chgData name="" userId="19552881646_tp_box_2" providerId="OAuth2" clId="{38799C24-E4A2-B743-844A-1BE8DA7382DA}" dt="2023-08-15T11:51:02.514" v="7283" actId="1076"/>
          <ac:cxnSpMkLst>
            <pc:docMk/>
            <pc:sldMk cId="1220776950" sldId="660"/>
            <ac:cxnSpMk id="18" creationId="{AA63190D-80BD-84E7-B5C6-E1D4F5F8DDDF}"/>
          </ac:cxnSpMkLst>
        </pc:cxnChg>
        <pc:cxnChg chg="mod">
          <ac:chgData name="" userId="19552881646_tp_box_2" providerId="OAuth2" clId="{38799C24-E4A2-B743-844A-1BE8DA7382DA}" dt="2023-08-15T11:50:00.801" v="7267" actId="1076"/>
          <ac:cxnSpMkLst>
            <pc:docMk/>
            <pc:sldMk cId="1220776950" sldId="660"/>
            <ac:cxnSpMk id="19" creationId="{0F2EE722-27BF-37D1-3CF9-CEA4B8145658}"/>
          </ac:cxnSpMkLst>
        </pc:cxnChg>
        <pc:cxnChg chg="add mod">
          <ac:chgData name="" userId="19552881646_tp_box_2" providerId="OAuth2" clId="{38799C24-E4A2-B743-844A-1BE8DA7382DA}" dt="2023-08-15T11:51:02.514" v="7283" actId="1076"/>
          <ac:cxnSpMkLst>
            <pc:docMk/>
            <pc:sldMk cId="1220776950" sldId="660"/>
            <ac:cxnSpMk id="20" creationId="{E836F905-B78B-430A-1909-91CC0885A864}"/>
          </ac:cxnSpMkLst>
        </pc:cxnChg>
        <pc:cxnChg chg="mod">
          <ac:chgData name="" userId="19552881646_tp_box_2" providerId="OAuth2" clId="{38799C24-E4A2-B743-844A-1BE8DA7382DA}" dt="2023-08-15T11:50:00.801" v="7267" actId="1076"/>
          <ac:cxnSpMkLst>
            <pc:docMk/>
            <pc:sldMk cId="1220776950" sldId="660"/>
            <ac:cxnSpMk id="21" creationId="{DB903AB3-6026-23B2-3DB0-A3EA0830591B}"/>
          </ac:cxnSpMkLst>
        </pc:cxnChg>
        <pc:cxnChg chg="mod">
          <ac:chgData name="" userId="19552881646_tp_box_2" providerId="OAuth2" clId="{38799C24-E4A2-B743-844A-1BE8DA7382DA}" dt="2023-08-15T11:46:59.555" v="7200"/>
          <ac:cxnSpMkLst>
            <pc:docMk/>
            <pc:sldMk cId="1220776950" sldId="660"/>
            <ac:cxnSpMk id="23" creationId="{2D455DE5-B509-4788-AC46-F925E9511C00}"/>
          </ac:cxnSpMkLst>
        </pc:cxnChg>
        <pc:cxnChg chg="mod">
          <ac:chgData name="" userId="19552881646_tp_box_2" providerId="OAuth2" clId="{38799C24-E4A2-B743-844A-1BE8DA7382DA}" dt="2023-08-15T11:46:59.555" v="7200"/>
          <ac:cxnSpMkLst>
            <pc:docMk/>
            <pc:sldMk cId="1220776950" sldId="660"/>
            <ac:cxnSpMk id="24" creationId="{9239BA6C-D7B5-09A4-39D8-3068FDE511EF}"/>
          </ac:cxnSpMkLst>
        </pc:cxnChg>
        <pc:cxnChg chg="add del mod">
          <ac:chgData name="" userId="19552881646_tp_box_2" providerId="OAuth2" clId="{38799C24-E4A2-B743-844A-1BE8DA7382DA}" dt="2023-08-15T11:47:04.002" v="7202" actId="21"/>
          <ac:cxnSpMkLst>
            <pc:docMk/>
            <pc:sldMk cId="1220776950" sldId="660"/>
            <ac:cxnSpMk id="25" creationId="{2A355826-093F-9F2B-6CFD-EEA7BFD4CA42}"/>
          </ac:cxnSpMkLst>
        </pc:cxnChg>
        <pc:cxnChg chg="add del mod">
          <ac:chgData name="" userId="19552881646_tp_box_2" providerId="OAuth2" clId="{38799C24-E4A2-B743-844A-1BE8DA7382DA}" dt="2023-08-15T11:47:04.002" v="7202" actId="21"/>
          <ac:cxnSpMkLst>
            <pc:docMk/>
            <pc:sldMk cId="1220776950" sldId="660"/>
            <ac:cxnSpMk id="26" creationId="{D1AC2AFB-82D1-95A7-66BE-C997731B3EFC}"/>
          </ac:cxnSpMkLst>
        </pc:cxnChg>
        <pc:cxnChg chg="mod">
          <ac:chgData name="" userId="19552881646_tp_box_2" providerId="OAuth2" clId="{38799C24-E4A2-B743-844A-1BE8DA7382DA}" dt="2023-08-15T11:50:00.801" v="7267" actId="1076"/>
          <ac:cxnSpMkLst>
            <pc:docMk/>
            <pc:sldMk cId="1220776950" sldId="660"/>
            <ac:cxnSpMk id="30" creationId="{BC1279C4-0346-6C26-235E-928CED54F6C1}"/>
          </ac:cxnSpMkLst>
        </pc:cxnChg>
        <pc:cxnChg chg="mod">
          <ac:chgData name="" userId="19552881646_tp_box_2" providerId="OAuth2" clId="{38799C24-E4A2-B743-844A-1BE8DA7382DA}" dt="2023-08-15T11:50:00.801" v="7267" actId="1076"/>
          <ac:cxnSpMkLst>
            <pc:docMk/>
            <pc:sldMk cId="1220776950" sldId="660"/>
            <ac:cxnSpMk id="31" creationId="{F9A1BF74-C86D-6973-F6E3-1ED411FE8AD4}"/>
          </ac:cxnSpMkLst>
        </pc:cxnChg>
        <pc:cxnChg chg="del">
          <ac:chgData name="" userId="19552881646_tp_box_2" providerId="OAuth2" clId="{38799C24-E4A2-B743-844A-1BE8DA7382DA}" dt="2023-08-15T11:31:43.073" v="6484" actId="478"/>
          <ac:cxnSpMkLst>
            <pc:docMk/>
            <pc:sldMk cId="1220776950" sldId="660"/>
            <ac:cxnSpMk id="33" creationId="{4D5A4E48-E63D-7A8B-5D7C-C6D4D4170C08}"/>
          </ac:cxnSpMkLst>
        </pc:cxnChg>
        <pc:cxnChg chg="del mod">
          <ac:chgData name="" userId="19552881646_tp_box_2" providerId="OAuth2" clId="{38799C24-E4A2-B743-844A-1BE8DA7382DA}" dt="2023-08-15T11:31:41.404" v="6483" actId="478"/>
          <ac:cxnSpMkLst>
            <pc:docMk/>
            <pc:sldMk cId="1220776950" sldId="660"/>
            <ac:cxnSpMk id="34" creationId="{8A049C0C-E845-4049-A56A-61CBE2B07C48}"/>
          </ac:cxnSpMkLst>
        </pc:cxnChg>
      </pc:sldChg>
      <pc:sldChg chg="modSp mod ord">
        <pc:chgData name="" userId="19552881646_tp_box_2" providerId="OAuth2" clId="{38799C24-E4A2-B743-844A-1BE8DA7382DA}" dt="2023-08-15T12:22:58.756" v="8068" actId="20578"/>
        <pc:sldMkLst>
          <pc:docMk/>
          <pc:sldMk cId="1224429566" sldId="661"/>
        </pc:sldMkLst>
        <pc:spChg chg="mod">
          <ac:chgData name="" userId="19552881646_tp_box_2" providerId="OAuth2" clId="{38799C24-E4A2-B743-844A-1BE8DA7382DA}" dt="2023-08-15T11:11:30.026" v="5985" actId="20577"/>
          <ac:spMkLst>
            <pc:docMk/>
            <pc:sldMk cId="1224429566" sldId="661"/>
            <ac:spMk id="9" creationId="{42D519D2-4999-CCFD-1AEE-7B12821B245F}"/>
          </ac:spMkLst>
        </pc:spChg>
      </pc:sldChg>
      <pc:sldChg chg="modSp mod modNotesTx">
        <pc:chgData name="" userId="19552881646_tp_box_2" providerId="OAuth2" clId="{38799C24-E4A2-B743-844A-1BE8DA7382DA}" dt="2023-08-17T12:06:47.991" v="24343" actId="20577"/>
        <pc:sldMkLst>
          <pc:docMk/>
          <pc:sldMk cId="3897757428" sldId="662"/>
        </pc:sldMkLst>
        <pc:spChg chg="mod">
          <ac:chgData name="" userId="19552881646_tp_box_2" providerId="OAuth2" clId="{38799C24-E4A2-B743-844A-1BE8DA7382DA}" dt="2023-08-17T12:06:10.361" v="24274" actId="1076"/>
          <ac:spMkLst>
            <pc:docMk/>
            <pc:sldMk cId="3897757428" sldId="662"/>
            <ac:spMk id="6" creationId="{726A0D64-D7CE-31ED-FE22-FC99F0724347}"/>
          </ac:spMkLst>
        </pc:spChg>
      </pc:sldChg>
      <pc:sldChg chg="addSp delSp modSp del mod modShow modNotesTx">
        <pc:chgData name="" userId="19552881646_tp_box_2" providerId="OAuth2" clId="{38799C24-E4A2-B743-844A-1BE8DA7382DA}" dt="2023-08-17T10:12:12.361" v="19406" actId="2696"/>
        <pc:sldMkLst>
          <pc:docMk/>
          <pc:sldMk cId="4244902236" sldId="663"/>
        </pc:sldMkLst>
        <pc:spChg chg="mod">
          <ac:chgData name="" userId="19552881646_tp_box_2" providerId="OAuth2" clId="{38799C24-E4A2-B743-844A-1BE8DA7382DA}" dt="2023-08-15T12:42:03.825" v="9552" actId="21"/>
          <ac:spMkLst>
            <pc:docMk/>
            <pc:sldMk cId="4244902236" sldId="663"/>
            <ac:spMk id="2" creationId="{8B5F36D3-241D-3439-CE12-000DC5B7BDAD}"/>
          </ac:spMkLst>
        </pc:spChg>
        <pc:spChg chg="add del mod">
          <ac:chgData name="" userId="19552881646_tp_box_2" providerId="OAuth2" clId="{38799C24-E4A2-B743-844A-1BE8DA7382DA}" dt="2023-08-15T12:42:12.148" v="9556" actId="21"/>
          <ac:spMkLst>
            <pc:docMk/>
            <pc:sldMk cId="4244902236" sldId="663"/>
            <ac:spMk id="5" creationId="{064E6208-9A46-487F-C470-31253DAC34A5}"/>
          </ac:spMkLst>
        </pc:spChg>
      </pc:sldChg>
      <pc:sldChg chg="modSp del mod">
        <pc:chgData name="" userId="19552881646_tp_box_2" providerId="OAuth2" clId="{38799C24-E4A2-B743-844A-1BE8DA7382DA}" dt="2023-08-15T13:59:19.464" v="9997" actId="2696"/>
        <pc:sldMkLst>
          <pc:docMk/>
          <pc:sldMk cId="2138893813" sldId="666"/>
        </pc:sldMkLst>
        <pc:spChg chg="mod">
          <ac:chgData name="" userId="19552881646_tp_box_2" providerId="OAuth2" clId="{38799C24-E4A2-B743-844A-1BE8DA7382DA}" dt="2023-08-15T13:59:07.658" v="9996" actId="20577"/>
          <ac:spMkLst>
            <pc:docMk/>
            <pc:sldMk cId="2138893813" sldId="666"/>
            <ac:spMk id="2" creationId="{E766FD41-774F-974D-5569-691563A8107D}"/>
          </ac:spMkLst>
        </pc:spChg>
      </pc:sldChg>
      <pc:sldChg chg="del ord">
        <pc:chgData name="" userId="19552881646_tp_box_2" providerId="OAuth2" clId="{38799C24-E4A2-B743-844A-1BE8DA7382DA}" dt="2023-08-17T05:36:26.776" v="17107" actId="2696"/>
        <pc:sldMkLst>
          <pc:docMk/>
          <pc:sldMk cId="2434341480" sldId="669"/>
        </pc:sldMkLst>
      </pc:sldChg>
      <pc:sldChg chg="delSp modSp del mod">
        <pc:chgData name="" userId="19552881646_tp_box_2" providerId="OAuth2" clId="{38799C24-E4A2-B743-844A-1BE8DA7382DA}" dt="2023-08-15T14:12:48.397" v="10027" actId="2696"/>
        <pc:sldMkLst>
          <pc:docMk/>
          <pc:sldMk cId="4228670701" sldId="670"/>
        </pc:sldMkLst>
        <pc:spChg chg="mod">
          <ac:chgData name="" userId="19552881646_tp_box_2" providerId="OAuth2" clId="{38799C24-E4A2-B743-844A-1BE8DA7382DA}" dt="2023-08-15T14:00:43.805" v="10010" actId="20577"/>
          <ac:spMkLst>
            <pc:docMk/>
            <pc:sldMk cId="4228670701" sldId="670"/>
            <ac:spMk id="2" creationId="{E766FD41-774F-974D-5569-691563A8107D}"/>
          </ac:spMkLst>
        </pc:spChg>
        <pc:spChg chg="del">
          <ac:chgData name="" userId="19552881646_tp_box_2" providerId="OAuth2" clId="{38799C24-E4A2-B743-844A-1BE8DA7382DA}" dt="2023-08-15T14:00:46.246" v="10011" actId="478"/>
          <ac:spMkLst>
            <pc:docMk/>
            <pc:sldMk cId="4228670701" sldId="670"/>
            <ac:spMk id="5" creationId="{92EBF159-1A65-1818-9A95-C8A9DBF0865D}"/>
          </ac:spMkLst>
        </pc:spChg>
        <pc:spChg chg="del">
          <ac:chgData name="" userId="19552881646_tp_box_2" providerId="OAuth2" clId="{38799C24-E4A2-B743-844A-1BE8DA7382DA}" dt="2023-08-15T14:00:47.270" v="10012" actId="478"/>
          <ac:spMkLst>
            <pc:docMk/>
            <pc:sldMk cId="4228670701" sldId="670"/>
            <ac:spMk id="6" creationId="{81DA6394-4B58-7535-444B-8B58CE38D92F}"/>
          </ac:spMkLst>
        </pc:spChg>
      </pc:sldChg>
      <pc:sldChg chg="modSp mod ord">
        <pc:chgData name="" userId="19552881646_tp_box_2" providerId="OAuth2" clId="{38799C24-E4A2-B743-844A-1BE8DA7382DA}" dt="2023-08-17T04:04:04.571" v="11238" actId="20578"/>
        <pc:sldMkLst>
          <pc:docMk/>
          <pc:sldMk cId="3587461340" sldId="671"/>
        </pc:sldMkLst>
        <pc:spChg chg="mod">
          <ac:chgData name="" userId="19552881646_tp_box_2" providerId="OAuth2" clId="{38799C24-E4A2-B743-844A-1BE8DA7382DA}" dt="2023-08-15T14:17:36.146" v="10190" actId="20577"/>
          <ac:spMkLst>
            <pc:docMk/>
            <pc:sldMk cId="3587461340" sldId="671"/>
            <ac:spMk id="2" creationId="{E766FD41-774F-974D-5569-691563A8107D}"/>
          </ac:spMkLst>
        </pc:spChg>
      </pc:sldChg>
      <pc:sldChg chg="ord">
        <pc:chgData name="" userId="19552881646_tp_box_2" providerId="OAuth2" clId="{38799C24-E4A2-B743-844A-1BE8DA7382DA}" dt="2023-08-17T04:04:04.571" v="11238" actId="20578"/>
        <pc:sldMkLst>
          <pc:docMk/>
          <pc:sldMk cId="4289356204" sldId="672"/>
        </pc:sldMkLst>
      </pc:sldChg>
      <pc:sldChg chg="modSp mod ord">
        <pc:chgData name="" userId="19552881646_tp_box_2" providerId="OAuth2" clId="{38799C24-E4A2-B743-844A-1BE8DA7382DA}" dt="2023-08-17T04:04:04.571" v="11238" actId="20578"/>
        <pc:sldMkLst>
          <pc:docMk/>
          <pc:sldMk cId="4091052439" sldId="673"/>
        </pc:sldMkLst>
        <pc:graphicFrameChg chg="modGraphic">
          <ac:chgData name="" userId="19552881646_tp_box_2" providerId="OAuth2" clId="{38799C24-E4A2-B743-844A-1BE8DA7382DA}" dt="2023-08-15T09:56:24.494" v="1640" actId="207"/>
          <ac:graphicFrameMkLst>
            <pc:docMk/>
            <pc:sldMk cId="4091052439" sldId="673"/>
            <ac:graphicFrameMk id="5" creationId="{6B3C5AD2-9E40-9635-C77C-0800A864F644}"/>
          </ac:graphicFrameMkLst>
        </pc:graphicFrameChg>
      </pc:sldChg>
      <pc:sldChg chg="modSp del mod">
        <pc:chgData name="" userId="19552881646_tp_box_2" providerId="OAuth2" clId="{38799C24-E4A2-B743-844A-1BE8DA7382DA}" dt="2023-08-17T05:36:08.791" v="17103" actId="2696"/>
        <pc:sldMkLst>
          <pc:docMk/>
          <pc:sldMk cId="2892974365" sldId="675"/>
        </pc:sldMkLst>
        <pc:spChg chg="mod">
          <ac:chgData name="" userId="19552881646_tp_box_2" providerId="OAuth2" clId="{38799C24-E4A2-B743-844A-1BE8DA7382DA}" dt="2023-08-15T12:33:19.321" v="9028" actId="20577"/>
          <ac:spMkLst>
            <pc:docMk/>
            <pc:sldMk cId="2892974365" sldId="675"/>
            <ac:spMk id="2" creationId="{66381C82-956D-281E-692D-844455660230}"/>
          </ac:spMkLst>
        </pc:spChg>
      </pc:sldChg>
      <pc:sldChg chg="modSp add del mod modShow">
        <pc:chgData name="" userId="19552881646_tp_box_2" providerId="OAuth2" clId="{38799C24-E4A2-B743-844A-1BE8DA7382DA}" dt="2023-08-17T05:36:16.382" v="17105" actId="2696"/>
        <pc:sldMkLst>
          <pc:docMk/>
          <pc:sldMk cId="627933584" sldId="676"/>
        </pc:sldMkLst>
        <pc:spChg chg="mod">
          <ac:chgData name="" userId="19552881646_tp_box_2" providerId="OAuth2" clId="{38799C24-E4A2-B743-844A-1BE8DA7382DA}" dt="2023-08-15T09:45:08.283" v="763" actId="20577"/>
          <ac:spMkLst>
            <pc:docMk/>
            <pc:sldMk cId="627933584" sldId="676"/>
            <ac:spMk id="2" creationId="{66381C82-956D-281E-692D-844455660230}"/>
          </ac:spMkLst>
        </pc:spChg>
      </pc:sldChg>
      <pc:sldChg chg="addSp delSp modSp add mod ord modAnim">
        <pc:chgData name="" userId="19552881646_tp_box_2" providerId="OAuth2" clId="{38799C24-E4A2-B743-844A-1BE8DA7382DA}" dt="2023-08-17T06:00:51.495" v="17702" actId="20577"/>
        <pc:sldMkLst>
          <pc:docMk/>
          <pc:sldMk cId="3336191896" sldId="677"/>
        </pc:sldMkLst>
        <pc:spChg chg="del">
          <ac:chgData name="" userId="19552881646_tp_box_2" providerId="OAuth2" clId="{38799C24-E4A2-B743-844A-1BE8DA7382DA}" dt="2023-08-15T10:10:50.007" v="2826" actId="478"/>
          <ac:spMkLst>
            <pc:docMk/>
            <pc:sldMk cId="3336191896" sldId="677"/>
            <ac:spMk id="3" creationId="{4671EE1E-C775-DC7F-F580-8AE944E2DA50}"/>
          </ac:spMkLst>
        </pc:spChg>
        <pc:spChg chg="add del mod">
          <ac:chgData name="" userId="19552881646_tp_box_2" providerId="OAuth2" clId="{38799C24-E4A2-B743-844A-1BE8DA7382DA}" dt="2023-08-15T10:10:47.407" v="2824" actId="478"/>
          <ac:spMkLst>
            <pc:docMk/>
            <pc:sldMk cId="3336191896" sldId="677"/>
            <ac:spMk id="4" creationId="{D2EEA44E-4003-571A-356E-B8C482555E49}"/>
          </ac:spMkLst>
        </pc:spChg>
        <pc:spChg chg="del">
          <ac:chgData name="" userId="19552881646_tp_box_2" providerId="OAuth2" clId="{38799C24-E4A2-B743-844A-1BE8DA7382DA}" dt="2023-08-15T10:10:45.442" v="2823" actId="478"/>
          <ac:spMkLst>
            <pc:docMk/>
            <pc:sldMk cId="3336191896" sldId="677"/>
            <ac:spMk id="5" creationId="{96BC506E-5896-80A3-301E-5AC3B3B9B1C3}"/>
          </ac:spMkLst>
        </pc:spChg>
        <pc:spChg chg="add del mod">
          <ac:chgData name="" userId="19552881646_tp_box_2" providerId="OAuth2" clId="{38799C24-E4A2-B743-844A-1BE8DA7382DA}" dt="2023-08-15T10:10:56.566" v="2828"/>
          <ac:spMkLst>
            <pc:docMk/>
            <pc:sldMk cId="3336191896" sldId="677"/>
            <ac:spMk id="7" creationId="{F598F0C2-EC01-210A-F1C3-4CBE8D571C70}"/>
          </ac:spMkLst>
        </pc:spChg>
        <pc:spChg chg="add mod">
          <ac:chgData name="" userId="19552881646_tp_box_2" providerId="OAuth2" clId="{38799C24-E4A2-B743-844A-1BE8DA7382DA}" dt="2023-08-17T06:00:51.495" v="17702" actId="20577"/>
          <ac:spMkLst>
            <pc:docMk/>
            <pc:sldMk cId="3336191896" sldId="677"/>
            <ac:spMk id="8" creationId="{B17F6BAC-F8E3-E997-6916-030FE114BA57}"/>
          </ac:spMkLst>
        </pc:spChg>
        <pc:spChg chg="add mod">
          <ac:chgData name="" userId="19552881646_tp_box_2" providerId="OAuth2" clId="{38799C24-E4A2-B743-844A-1BE8DA7382DA}" dt="2023-08-15T10:10:56.566" v="2828"/>
          <ac:spMkLst>
            <pc:docMk/>
            <pc:sldMk cId="3336191896" sldId="677"/>
            <ac:spMk id="9" creationId="{9A237722-0D04-C9CE-8B59-4998C97227AC}"/>
          </ac:spMkLst>
        </pc:spChg>
        <pc:picChg chg="del">
          <ac:chgData name="" userId="19552881646_tp_box_2" providerId="OAuth2" clId="{38799C24-E4A2-B743-844A-1BE8DA7382DA}" dt="2023-08-15T10:10:48.341" v="2825" actId="478"/>
          <ac:picMkLst>
            <pc:docMk/>
            <pc:sldMk cId="3336191896" sldId="677"/>
            <ac:picMk id="2" creationId="{826A9755-0F5D-EBAF-2214-923964B2F3C4}"/>
          </ac:picMkLst>
        </pc:picChg>
      </pc:sldChg>
      <pc:sldChg chg="add del">
        <pc:chgData name="" userId="19552881646_tp_box_2" providerId="OAuth2" clId="{38799C24-E4A2-B743-844A-1BE8DA7382DA}" dt="2023-08-17T05:36:12.241" v="17104" actId="2696"/>
        <pc:sldMkLst>
          <pc:docMk/>
          <pc:sldMk cId="2088089335" sldId="678"/>
        </pc:sldMkLst>
      </pc:sldChg>
      <pc:sldChg chg="del">
        <pc:chgData name="" userId="19552881646_tp_box_2" providerId="OAuth2" clId="{38799C24-E4A2-B743-844A-1BE8DA7382DA}" dt="2023-08-17T08:59:46.512" v="17775" actId="2696"/>
        <pc:sldMkLst>
          <pc:docMk/>
          <pc:sldMk cId="2391953018" sldId="679"/>
        </pc:sldMkLst>
      </pc:sldChg>
      <pc:sldChg chg="del">
        <pc:chgData name="" userId="19552881646_tp_box_2" providerId="OAuth2" clId="{38799C24-E4A2-B743-844A-1BE8DA7382DA}" dt="2023-08-17T08:59:45.578" v="17774" actId="2696"/>
        <pc:sldMkLst>
          <pc:docMk/>
          <pc:sldMk cId="2290838924" sldId="680"/>
        </pc:sldMkLst>
      </pc:sldChg>
      <pc:sldChg chg="mod modShow">
        <pc:chgData name="" userId="19552881646_tp_box_2" providerId="OAuth2" clId="{38799C24-E4A2-B743-844A-1BE8DA7382DA}" dt="2023-08-17T08:59:24.912" v="17772" actId="729"/>
        <pc:sldMkLst>
          <pc:docMk/>
          <pc:sldMk cId="874438702" sldId="681"/>
        </pc:sldMkLst>
      </pc:sldChg>
      <pc:sldChg chg="ord modNotesTx">
        <pc:chgData name="" userId="19552881646_tp_box_2" providerId="OAuth2" clId="{38799C24-E4A2-B743-844A-1BE8DA7382DA}" dt="2023-08-17T09:43:54.320" v="17939" actId="20577"/>
        <pc:sldMkLst>
          <pc:docMk/>
          <pc:sldMk cId="658566161" sldId="683"/>
        </pc:sldMkLst>
      </pc:sldChg>
      <pc:sldChg chg="addSp delSp modSp mod modNotesTx">
        <pc:chgData name="" userId="19552881646_tp_box_2" providerId="OAuth2" clId="{38799C24-E4A2-B743-844A-1BE8DA7382DA}" dt="2023-08-17T09:57:07.820" v="18814" actId="14100"/>
        <pc:sldMkLst>
          <pc:docMk/>
          <pc:sldMk cId="870400405" sldId="684"/>
        </pc:sldMkLst>
        <pc:spChg chg="mod">
          <ac:chgData name="" userId="19552881646_tp_box_2" providerId="OAuth2" clId="{38799C24-E4A2-B743-844A-1BE8DA7382DA}" dt="2023-08-15T12:36:17.736" v="9051" actId="1076"/>
          <ac:spMkLst>
            <pc:docMk/>
            <pc:sldMk cId="870400405" sldId="684"/>
            <ac:spMk id="3" creationId="{BEBB7643-0979-C2CA-3BCC-4BAF91120640}"/>
          </ac:spMkLst>
        </pc:spChg>
        <pc:spChg chg="mod">
          <ac:chgData name="" userId="19552881646_tp_box_2" providerId="OAuth2" clId="{38799C24-E4A2-B743-844A-1BE8DA7382DA}" dt="2023-08-15T14:25:01.331" v="10216" actId="20577"/>
          <ac:spMkLst>
            <pc:docMk/>
            <pc:sldMk cId="870400405" sldId="684"/>
            <ac:spMk id="5" creationId="{78A19F6A-4A7A-1E03-E69D-670508C17169}"/>
          </ac:spMkLst>
        </pc:spChg>
        <pc:picChg chg="add del mod">
          <ac:chgData name="" userId="19552881646_tp_box_2" providerId="OAuth2" clId="{38799C24-E4A2-B743-844A-1BE8DA7382DA}" dt="2023-08-15T12:46:32.701" v="9590" actId="21"/>
          <ac:picMkLst>
            <pc:docMk/>
            <pc:sldMk cId="870400405" sldId="684"/>
            <ac:picMk id="2" creationId="{DADA710F-903A-3FA2-5089-A3E5DE1F555C}"/>
          </ac:picMkLst>
        </pc:picChg>
        <pc:picChg chg="mod">
          <ac:chgData name="" userId="19552881646_tp_box_2" providerId="OAuth2" clId="{38799C24-E4A2-B743-844A-1BE8DA7382DA}" dt="2023-08-17T09:57:07.820" v="18814" actId="14100"/>
          <ac:picMkLst>
            <pc:docMk/>
            <pc:sldMk cId="870400405" sldId="684"/>
            <ac:picMk id="9" creationId="{E92474C5-8F2A-8FAB-3BD7-5BC9C8117F04}"/>
          </ac:picMkLst>
        </pc:picChg>
      </pc:sldChg>
      <pc:sldChg chg="addSp delSp modSp add del mod ord setBg modNotesTx">
        <pc:chgData name="" userId="19552881646_tp_box_2" providerId="OAuth2" clId="{38799C24-E4A2-B743-844A-1BE8DA7382DA}" dt="2023-08-17T10:53:38.723" v="21129"/>
        <pc:sldMkLst>
          <pc:docMk/>
          <pc:sldMk cId="1528551330" sldId="685"/>
        </pc:sldMkLst>
        <pc:spChg chg="mod">
          <ac:chgData name="" userId="19552881646_tp_box_2" providerId="OAuth2" clId="{38799C24-E4A2-B743-844A-1BE8DA7382DA}" dt="2023-08-17T10:03:55.619" v="19144" actId="26606"/>
          <ac:spMkLst>
            <pc:docMk/>
            <pc:sldMk cId="1528551330" sldId="685"/>
            <ac:spMk id="3" creationId="{FF376585-7001-52E0-64EE-9F7186B65D70}"/>
          </ac:spMkLst>
        </pc:spChg>
        <pc:spChg chg="del mod">
          <ac:chgData name="" userId="19552881646_tp_box_2" providerId="OAuth2" clId="{38799C24-E4A2-B743-844A-1BE8DA7382DA}" dt="2023-08-17T10:06:32.500" v="19259" actId="26606"/>
          <ac:spMkLst>
            <pc:docMk/>
            <pc:sldMk cId="1528551330" sldId="685"/>
            <ac:spMk id="4" creationId="{E7919AE2-275E-BF34-0DA3-7496228D57B0}"/>
          </ac:spMkLst>
        </pc:spChg>
        <pc:spChg chg="add mod">
          <ac:chgData name="" userId="19552881646_tp_box_2" providerId="OAuth2" clId="{38799C24-E4A2-B743-844A-1BE8DA7382DA}" dt="2023-08-17T10:10:23.432" v="19313" actId="14100"/>
          <ac:spMkLst>
            <pc:docMk/>
            <pc:sldMk cId="1528551330" sldId="685"/>
            <ac:spMk id="5" creationId="{2C6E10AF-393F-AEDA-3452-5402FFB94E00}"/>
          </ac:spMkLst>
        </pc:spChg>
        <pc:spChg chg="add del mod">
          <ac:chgData name="" userId="19552881646_tp_box_2" providerId="OAuth2" clId="{38799C24-E4A2-B743-844A-1BE8DA7382DA}" dt="2023-08-15T12:39:11.678" v="9165" actId="478"/>
          <ac:spMkLst>
            <pc:docMk/>
            <pc:sldMk cId="1528551330" sldId="685"/>
            <ac:spMk id="5" creationId="{C08BC67E-49BE-5CA3-66F9-92AA21599A99}"/>
          </ac:spMkLst>
        </pc:spChg>
        <pc:spChg chg="del">
          <ac:chgData name="" userId="19552881646_tp_box_2" providerId="OAuth2" clId="{38799C24-E4A2-B743-844A-1BE8DA7382DA}" dt="2023-08-15T12:39:06.520" v="9164" actId="478"/>
          <ac:spMkLst>
            <pc:docMk/>
            <pc:sldMk cId="1528551330" sldId="685"/>
            <ac:spMk id="6" creationId="{0C9A3012-4B45-CFB9-037E-23517B44DB19}"/>
          </ac:spMkLst>
        </pc:spChg>
        <pc:spChg chg="add del">
          <ac:chgData name="" userId="19552881646_tp_box_2" providerId="OAuth2" clId="{38799C24-E4A2-B743-844A-1BE8DA7382DA}" dt="2023-08-17T10:03:55.619" v="19144" actId="26606"/>
          <ac:spMkLst>
            <pc:docMk/>
            <pc:sldMk cId="1528551330" sldId="685"/>
            <ac:spMk id="9" creationId="{777A147A-9ED8-46B4-8660-1B3C2AA880B5}"/>
          </ac:spMkLst>
        </pc:spChg>
        <pc:spChg chg="add del">
          <ac:chgData name="" userId="19552881646_tp_box_2" providerId="OAuth2" clId="{38799C24-E4A2-B743-844A-1BE8DA7382DA}" dt="2023-08-17T10:03:55.619" v="19144" actId="26606"/>
          <ac:spMkLst>
            <pc:docMk/>
            <pc:sldMk cId="1528551330" sldId="685"/>
            <ac:spMk id="11" creationId="{5D6C15A0-C087-4593-8414-2B4EC1CDC3DE}"/>
          </ac:spMkLst>
        </pc:spChg>
        <pc:spChg chg="mod">
          <ac:chgData name="" userId="19552881646_tp_box_2" providerId="OAuth2" clId="{38799C24-E4A2-B743-844A-1BE8DA7382DA}" dt="2023-08-17T10:53:38.723" v="21129"/>
          <ac:spMkLst>
            <pc:docMk/>
            <pc:sldMk cId="1528551330" sldId="685"/>
            <ac:spMk id="12" creationId="{5FA7C468-6198-ACF2-DB8B-FB837CBC6267}"/>
          </ac:spMkLst>
        </pc:spChg>
        <pc:grpChg chg="add del mod">
          <ac:chgData name="" userId="19552881646_tp_box_2" providerId="OAuth2" clId="{38799C24-E4A2-B743-844A-1BE8DA7382DA}" dt="2023-08-17T10:53:38.362" v="21128" actId="21"/>
          <ac:grpSpMkLst>
            <pc:docMk/>
            <pc:sldMk cId="1528551330" sldId="685"/>
            <ac:grpSpMk id="6" creationId="{5876D30A-3949-A14B-35EF-59D128612BD0}"/>
          </ac:grpSpMkLst>
        </pc:grpChg>
        <pc:grpChg chg="add mod">
          <ac:chgData name="" userId="19552881646_tp_box_2" providerId="OAuth2" clId="{38799C24-E4A2-B743-844A-1BE8DA7382DA}" dt="2023-08-17T10:53:38.723" v="21129"/>
          <ac:grpSpMkLst>
            <pc:docMk/>
            <pc:sldMk cId="1528551330" sldId="685"/>
            <ac:grpSpMk id="7" creationId="{D89E90D7-BFD0-8CA1-131F-0930FEEBB696}"/>
          </ac:grpSpMkLst>
        </pc:grpChg>
        <pc:graphicFrameChg chg="add mod">
          <ac:chgData name="" userId="19552881646_tp_box_2" providerId="OAuth2" clId="{38799C24-E4A2-B743-844A-1BE8DA7382DA}" dt="2023-08-17T10:07:03.045" v="19264" actId="167"/>
          <ac:graphicFrameMkLst>
            <pc:docMk/>
            <pc:sldMk cId="1528551330" sldId="685"/>
            <ac:graphicFrameMk id="8" creationId="{BD23F51D-61FD-A760-441D-C58A4A58B03C}"/>
          </ac:graphicFrameMkLst>
        </pc:graphicFrameChg>
        <pc:picChg chg="add mod modCrop">
          <ac:chgData name="" userId="19552881646_tp_box_2" providerId="OAuth2" clId="{38799C24-E4A2-B743-844A-1BE8DA7382DA}" dt="2023-08-17T10:09:58.920" v="19304" actId="1582"/>
          <ac:picMkLst>
            <pc:docMk/>
            <pc:sldMk cId="1528551330" sldId="685"/>
            <ac:picMk id="2" creationId="{2ABB58F4-7882-0A86-E94C-5486BC8FDDE1}"/>
          </ac:picMkLst>
        </pc:picChg>
        <pc:picChg chg="add del mod">
          <ac:chgData name="" userId="19552881646_tp_box_2" providerId="OAuth2" clId="{38799C24-E4A2-B743-844A-1BE8DA7382DA}" dt="2023-08-15T12:47:17.449" v="9597" actId="21"/>
          <ac:picMkLst>
            <pc:docMk/>
            <pc:sldMk cId="1528551330" sldId="685"/>
            <ac:picMk id="7" creationId="{20D4D0B6-99D0-AF14-27F4-2D1B15FAD1DD}"/>
          </ac:picMkLst>
        </pc:picChg>
        <pc:picChg chg="mod">
          <ac:chgData name="" userId="19552881646_tp_box_2" providerId="OAuth2" clId="{38799C24-E4A2-B743-844A-1BE8DA7382DA}" dt="2023-08-17T10:53:38.723" v="21129"/>
          <ac:picMkLst>
            <pc:docMk/>
            <pc:sldMk cId="1528551330" sldId="685"/>
            <ac:picMk id="10" creationId="{DD3D0D62-5AE1-9F48-E095-AACA4171AD7D}"/>
          </ac:picMkLst>
        </pc:picChg>
        <pc:picChg chg="del">
          <ac:chgData name="" userId="19552881646_tp_box_2" providerId="OAuth2" clId="{38799C24-E4A2-B743-844A-1BE8DA7382DA}" dt="2023-08-15T12:39:04.495" v="9163" actId="478"/>
          <ac:picMkLst>
            <pc:docMk/>
            <pc:sldMk cId="1528551330" sldId="685"/>
            <ac:picMk id="10" creationId="{FDA61A07-E757-3724-7EB1-57FB781D6A61}"/>
          </ac:picMkLst>
        </pc:picChg>
      </pc:sldChg>
      <pc:sldChg chg="delSp modSp del mod ord">
        <pc:chgData name="" userId="19552881646_tp_box_2" providerId="OAuth2" clId="{38799C24-E4A2-B743-844A-1BE8DA7382DA}" dt="2023-08-15T12:47:09.091" v="9596" actId="2696"/>
        <pc:sldMkLst>
          <pc:docMk/>
          <pc:sldMk cId="89937608" sldId="686"/>
        </pc:sldMkLst>
        <pc:picChg chg="del mod">
          <ac:chgData name="" userId="19552881646_tp_box_2" providerId="OAuth2" clId="{38799C24-E4A2-B743-844A-1BE8DA7382DA}" dt="2023-08-15T12:46:06.568" v="9584" actId="21"/>
          <ac:picMkLst>
            <pc:docMk/>
            <pc:sldMk cId="89937608" sldId="686"/>
            <ac:picMk id="2" creationId="{FA620286-BC2F-50DE-B333-77E0056F8230}"/>
          </ac:picMkLst>
        </pc:picChg>
      </pc:sldChg>
      <pc:sldChg chg="modSp del mod ord">
        <pc:chgData name="" userId="19552881646_tp_box_2" providerId="OAuth2" clId="{38799C24-E4A2-B743-844A-1BE8DA7382DA}" dt="2023-08-17T04:09:37.814" v="11252" actId="2696"/>
        <pc:sldMkLst>
          <pc:docMk/>
          <pc:sldMk cId="1042385416" sldId="687"/>
        </pc:sldMkLst>
        <pc:spChg chg="mod">
          <ac:chgData name="" userId="19552881646_tp_box_2" providerId="OAuth2" clId="{38799C24-E4A2-B743-844A-1BE8DA7382DA}" dt="2023-08-15T12:33:32.388" v="9033" actId="20577"/>
          <ac:spMkLst>
            <pc:docMk/>
            <pc:sldMk cId="1042385416" sldId="687"/>
            <ac:spMk id="3" creationId="{E15BC9AB-651B-A908-C02B-F220D5ABA666}"/>
          </ac:spMkLst>
        </pc:spChg>
      </pc:sldChg>
      <pc:sldChg chg="mod ord modShow">
        <pc:chgData name="" userId="19552881646_tp_box_2" providerId="OAuth2" clId="{38799C24-E4A2-B743-844A-1BE8DA7382DA}" dt="2023-08-17T10:12:56.308" v="19412" actId="20578"/>
        <pc:sldMkLst>
          <pc:docMk/>
          <pc:sldMk cId="4284515433" sldId="688"/>
        </pc:sldMkLst>
      </pc:sldChg>
      <pc:sldChg chg="addSp delSp modSp add mod">
        <pc:chgData name="" userId="19552881646_tp_box_2" providerId="OAuth2" clId="{38799C24-E4A2-B743-844A-1BE8DA7382DA}" dt="2023-08-17T13:19:45.623" v="27996" actId="20577"/>
        <pc:sldMkLst>
          <pc:docMk/>
          <pc:sldMk cId="2264374592" sldId="689"/>
        </pc:sldMkLst>
        <pc:spChg chg="del mod">
          <ac:chgData name="" userId="19552881646_tp_box_2" providerId="OAuth2" clId="{38799C24-E4A2-B743-844A-1BE8DA7382DA}" dt="2023-08-17T13:19:11.006" v="27979" actId="26606"/>
          <ac:spMkLst>
            <pc:docMk/>
            <pc:sldMk cId="2264374592" sldId="689"/>
            <ac:spMk id="2" creationId="{5D7DAB84-D44C-1D5F-4934-1B3F77C58206}"/>
          </ac:spMkLst>
        </pc:spChg>
        <pc:spChg chg="mod">
          <ac:chgData name="" userId="19552881646_tp_box_2" providerId="OAuth2" clId="{38799C24-E4A2-B743-844A-1BE8DA7382DA}" dt="2023-08-15T11:34:01.533" v="6603" actId="14100"/>
          <ac:spMkLst>
            <pc:docMk/>
            <pc:sldMk cId="2264374592" sldId="689"/>
            <ac:spMk id="3" creationId="{4FF77EF5-5C3D-F877-9077-6F73B35278B7}"/>
          </ac:spMkLst>
        </pc:spChg>
        <pc:graphicFrameChg chg="add mod">
          <ac:chgData name="" userId="19552881646_tp_box_2" providerId="OAuth2" clId="{38799C24-E4A2-B743-844A-1BE8DA7382DA}" dt="2023-08-17T13:19:45.623" v="27996" actId="20577"/>
          <ac:graphicFrameMkLst>
            <pc:docMk/>
            <pc:sldMk cId="2264374592" sldId="689"/>
            <ac:graphicFrameMk id="8196" creationId="{AE7B521B-E592-6E32-5FEC-9D5539AC4B74}"/>
          </ac:graphicFrameMkLst>
        </pc:graphicFrameChg>
        <pc:picChg chg="del">
          <ac:chgData name="" userId="19552881646_tp_box_2" providerId="OAuth2" clId="{38799C24-E4A2-B743-844A-1BE8DA7382DA}" dt="2023-08-15T11:36:18.655" v="6808" actId="478"/>
          <ac:picMkLst>
            <pc:docMk/>
            <pc:sldMk cId="2264374592" sldId="689"/>
            <ac:picMk id="6" creationId="{576F9E20-5005-7C3F-DB56-8F077C0907D1}"/>
          </ac:picMkLst>
        </pc:picChg>
        <pc:picChg chg="mod">
          <ac:chgData name="" userId="19552881646_tp_box_2" providerId="OAuth2" clId="{38799C24-E4A2-B743-844A-1BE8DA7382DA}" dt="2023-08-15T11:36:26.101" v="6810" actId="1076"/>
          <ac:picMkLst>
            <pc:docMk/>
            <pc:sldMk cId="2264374592" sldId="689"/>
            <ac:picMk id="17" creationId="{52F11809-8D33-6834-B6C2-34DEB7B6AE45}"/>
          </ac:picMkLst>
        </pc:picChg>
        <pc:picChg chg="add mod">
          <ac:chgData name="" userId="19552881646_tp_box_2" providerId="OAuth2" clId="{38799C24-E4A2-B743-844A-1BE8DA7382DA}" dt="2023-08-17T13:19:29.455" v="27983" actId="14100"/>
          <ac:picMkLst>
            <pc:docMk/>
            <pc:sldMk cId="2264374592" sldId="689"/>
            <ac:picMk id="8194" creationId="{CCA2BC0E-0EBE-FF67-FC08-DB2D0B689E5B}"/>
          </ac:picMkLst>
        </pc:picChg>
      </pc:sldChg>
      <pc:sldChg chg="modSp mod">
        <pc:chgData name="" userId="19552881646_tp_box_2" providerId="OAuth2" clId="{38799C24-E4A2-B743-844A-1BE8DA7382DA}" dt="2023-08-15T12:52:43.520" v="9914" actId="207"/>
        <pc:sldMkLst>
          <pc:docMk/>
          <pc:sldMk cId="3067583336" sldId="691"/>
        </pc:sldMkLst>
        <pc:spChg chg="mod">
          <ac:chgData name="" userId="19552881646_tp_box_2" providerId="OAuth2" clId="{38799C24-E4A2-B743-844A-1BE8DA7382DA}" dt="2023-08-15T12:52:43.520" v="9914" actId="207"/>
          <ac:spMkLst>
            <pc:docMk/>
            <pc:sldMk cId="3067583336" sldId="691"/>
            <ac:spMk id="2" creationId="{81BBCA15-1ED8-6D18-6700-04EB7B62C799}"/>
          </ac:spMkLst>
        </pc:spChg>
      </pc:sldChg>
      <pc:sldChg chg="del">
        <pc:chgData name="" userId="19552881646_tp_box_2" providerId="OAuth2" clId="{38799C24-E4A2-B743-844A-1BE8DA7382DA}" dt="2023-08-17T05:49:26.826" v="17495" actId="2696"/>
        <pc:sldMkLst>
          <pc:docMk/>
          <pc:sldMk cId="4035202031" sldId="692"/>
        </pc:sldMkLst>
      </pc:sldChg>
      <pc:sldChg chg="modSp mod ord">
        <pc:chgData name="" userId="19552881646_tp_box_2" providerId="OAuth2" clId="{38799C24-E4A2-B743-844A-1BE8DA7382DA}" dt="2023-08-17T09:17:57.747" v="17838" actId="20577"/>
        <pc:sldMkLst>
          <pc:docMk/>
          <pc:sldMk cId="2766527495" sldId="693"/>
        </pc:sldMkLst>
        <pc:spChg chg="mod">
          <ac:chgData name="" userId="19552881646_tp_box_2" providerId="OAuth2" clId="{38799C24-E4A2-B743-844A-1BE8DA7382DA}" dt="2023-08-17T09:17:57.747" v="17838" actId="20577"/>
          <ac:spMkLst>
            <pc:docMk/>
            <pc:sldMk cId="2766527495" sldId="693"/>
            <ac:spMk id="3" creationId="{B866BB1C-F265-4596-D3D6-F7BD7BFDA4E3}"/>
          </ac:spMkLst>
        </pc:spChg>
        <pc:spChg chg="mod">
          <ac:chgData name="" userId="19552881646_tp_box_2" providerId="OAuth2" clId="{38799C24-E4A2-B743-844A-1BE8DA7382DA}" dt="2023-08-17T05:40:58.787" v="17221" actId="20577"/>
          <ac:spMkLst>
            <pc:docMk/>
            <pc:sldMk cId="2766527495" sldId="693"/>
            <ac:spMk id="4" creationId="{0A3991B5-88BD-E587-C28A-116FC0103B47}"/>
          </ac:spMkLst>
        </pc:spChg>
      </pc:sldChg>
      <pc:sldChg chg="addSp delSp modSp add mod">
        <pc:chgData name="" userId="19552881646_tp_box_2" providerId="OAuth2" clId="{38799C24-E4A2-B743-844A-1BE8DA7382DA}" dt="2023-08-17T13:19:59.684" v="27997" actId="1076"/>
        <pc:sldMkLst>
          <pc:docMk/>
          <pc:sldMk cId="916040646" sldId="694"/>
        </pc:sldMkLst>
        <pc:spChg chg="del">
          <ac:chgData name="" userId="19552881646_tp_box_2" providerId="OAuth2" clId="{38799C24-E4A2-B743-844A-1BE8DA7382DA}" dt="2023-08-15T11:39:39.934" v="6947" actId="478"/>
          <ac:spMkLst>
            <pc:docMk/>
            <pc:sldMk cId="916040646" sldId="694"/>
            <ac:spMk id="2" creationId="{5D7DAB84-D44C-1D5F-4934-1B3F77C58206}"/>
          </ac:spMkLst>
        </pc:spChg>
        <pc:spChg chg="add mod">
          <ac:chgData name="" userId="19552881646_tp_box_2" providerId="OAuth2" clId="{38799C24-E4A2-B743-844A-1BE8DA7382DA}" dt="2023-08-15T11:41:56.702" v="7111" actId="14100"/>
          <ac:spMkLst>
            <pc:docMk/>
            <pc:sldMk cId="916040646" sldId="694"/>
            <ac:spMk id="4" creationId="{8123C9F8-1CEA-768C-4D12-24A501AA4967}"/>
          </ac:spMkLst>
        </pc:spChg>
        <pc:spChg chg="add mod">
          <ac:chgData name="" userId="19552881646_tp_box_2" providerId="OAuth2" clId="{38799C24-E4A2-B743-844A-1BE8DA7382DA}" dt="2023-08-15T11:43:05.180" v="7137" actId="207"/>
          <ac:spMkLst>
            <pc:docMk/>
            <pc:sldMk cId="916040646" sldId="694"/>
            <ac:spMk id="14" creationId="{35D0D862-E00D-1364-D339-B302DE0CE154}"/>
          </ac:spMkLst>
        </pc:spChg>
        <pc:picChg chg="add mod">
          <ac:chgData name="" userId="19552881646_tp_box_2" providerId="OAuth2" clId="{38799C24-E4A2-B743-844A-1BE8DA7382DA}" dt="2023-08-15T11:42:01.514" v="7114" actId="1076"/>
          <ac:picMkLst>
            <pc:docMk/>
            <pc:sldMk cId="916040646" sldId="694"/>
            <ac:picMk id="6" creationId="{8B702F5E-9097-073A-C124-E9833C029030}"/>
          </ac:picMkLst>
        </pc:picChg>
        <pc:picChg chg="mod">
          <ac:chgData name="" userId="19552881646_tp_box_2" providerId="OAuth2" clId="{38799C24-E4A2-B743-844A-1BE8DA7382DA}" dt="2023-08-17T13:19:59.684" v="27997" actId="1076"/>
          <ac:picMkLst>
            <pc:docMk/>
            <pc:sldMk cId="916040646" sldId="694"/>
            <ac:picMk id="11" creationId="{96EB382C-378C-AAA9-31FB-2D1EAB96AE09}"/>
          </ac:picMkLst>
        </pc:picChg>
      </pc:sldChg>
      <pc:sldChg chg="del">
        <pc:chgData name="" userId="19552881646_tp_box_2" providerId="OAuth2" clId="{38799C24-E4A2-B743-844A-1BE8DA7382DA}" dt="2023-08-17T05:50:28.104" v="17500" actId="2696"/>
        <pc:sldMkLst>
          <pc:docMk/>
          <pc:sldMk cId="1124752480" sldId="695"/>
        </pc:sldMkLst>
      </pc:sldChg>
      <pc:sldChg chg="modSp add del mod">
        <pc:chgData name="" userId="19552881646_tp_box_2" providerId="OAuth2" clId="{38799C24-E4A2-B743-844A-1BE8DA7382DA}" dt="2023-08-17T05:51:48.133" v="17507" actId="2696"/>
        <pc:sldMkLst>
          <pc:docMk/>
          <pc:sldMk cId="1748400664" sldId="695"/>
        </pc:sldMkLst>
        <pc:spChg chg="mod">
          <ac:chgData name="" userId="19552881646_tp_box_2" providerId="OAuth2" clId="{38799C24-E4A2-B743-844A-1BE8DA7382DA}" dt="2023-08-17T05:51:44.321" v="17506" actId="21"/>
          <ac:spMkLst>
            <pc:docMk/>
            <pc:sldMk cId="1748400664" sldId="695"/>
            <ac:spMk id="3" creationId="{435231B1-8B17-0960-6722-A21B8B8A86E0}"/>
          </ac:spMkLst>
        </pc:spChg>
      </pc:sldChg>
      <pc:sldChg chg="addSp delSp modSp add mod">
        <pc:chgData name="" userId="19552881646_tp_box_2" providerId="OAuth2" clId="{38799C24-E4A2-B743-844A-1BE8DA7382DA}" dt="2023-08-15T11:59:41.828" v="7350" actId="478"/>
        <pc:sldMkLst>
          <pc:docMk/>
          <pc:sldMk cId="2069756226" sldId="696"/>
        </pc:sldMkLst>
        <pc:spChg chg="mod">
          <ac:chgData name="" userId="19552881646_tp_box_2" providerId="OAuth2" clId="{38799C24-E4A2-B743-844A-1BE8DA7382DA}" dt="2023-08-15T11:47:27.707" v="7208" actId="14100"/>
          <ac:spMkLst>
            <pc:docMk/>
            <pc:sldMk cId="2069756226" sldId="696"/>
            <ac:spMk id="3" creationId="{4FF77EF5-5C3D-F877-9077-6F73B35278B7}"/>
          </ac:spMkLst>
        </pc:spChg>
        <pc:spChg chg="del mod">
          <ac:chgData name="" userId="19552881646_tp_box_2" providerId="OAuth2" clId="{38799C24-E4A2-B743-844A-1BE8DA7382DA}" dt="2023-08-15T11:48:13.307" v="7215" actId="478"/>
          <ac:spMkLst>
            <pc:docMk/>
            <pc:sldMk cId="2069756226" sldId="696"/>
            <ac:spMk id="4" creationId="{8123C9F8-1CEA-768C-4D12-24A501AA4967}"/>
          </ac:spMkLst>
        </pc:spChg>
        <pc:spChg chg="del">
          <ac:chgData name="" userId="19552881646_tp_box_2" providerId="OAuth2" clId="{38799C24-E4A2-B743-844A-1BE8DA7382DA}" dt="2023-08-15T11:43:39.723" v="7139" actId="478"/>
          <ac:spMkLst>
            <pc:docMk/>
            <pc:sldMk cId="2069756226" sldId="696"/>
            <ac:spMk id="14" creationId="{35D0D862-E00D-1364-D339-B302DE0CE154}"/>
          </ac:spMkLst>
        </pc:spChg>
        <pc:spChg chg="del">
          <ac:chgData name="" userId="19552881646_tp_box_2" providerId="OAuth2" clId="{38799C24-E4A2-B743-844A-1BE8DA7382DA}" dt="2023-08-15T11:59:41.828" v="7350" actId="478"/>
          <ac:spMkLst>
            <pc:docMk/>
            <pc:sldMk cId="2069756226" sldId="696"/>
            <ac:spMk id="18" creationId="{0FEF0218-3DC4-11A8-CDD1-45388A66ED9F}"/>
          </ac:spMkLst>
        </pc:spChg>
        <pc:spChg chg="add mod">
          <ac:chgData name="" userId="19552881646_tp_box_2" providerId="OAuth2" clId="{38799C24-E4A2-B743-844A-1BE8DA7382DA}" dt="2023-08-15T11:46:22.815" v="7196" actId="1076"/>
          <ac:spMkLst>
            <pc:docMk/>
            <pc:sldMk cId="2069756226" sldId="696"/>
            <ac:spMk id="19" creationId="{02D8E1B8-E90E-A79E-6650-BCD550F7C3CB}"/>
          </ac:spMkLst>
        </pc:spChg>
        <pc:spChg chg="del">
          <ac:chgData name="" userId="19552881646_tp_box_2" providerId="OAuth2" clId="{38799C24-E4A2-B743-844A-1BE8DA7382DA}" dt="2023-08-15T11:43:48.544" v="7143" actId="478"/>
          <ac:spMkLst>
            <pc:docMk/>
            <pc:sldMk cId="2069756226" sldId="696"/>
            <ac:spMk id="20" creationId="{0F8468EC-B826-9459-BB9A-E0B37A16F6F6}"/>
          </ac:spMkLst>
        </pc:spChg>
        <pc:spChg chg="add mod">
          <ac:chgData name="" userId="19552881646_tp_box_2" providerId="OAuth2" clId="{38799C24-E4A2-B743-844A-1BE8DA7382DA}" dt="2023-08-15T11:46:20.239" v="7195" actId="1076"/>
          <ac:spMkLst>
            <pc:docMk/>
            <pc:sldMk cId="2069756226" sldId="696"/>
            <ac:spMk id="21" creationId="{475D3404-BE86-D096-43B7-2AE4CBB5AC68}"/>
          </ac:spMkLst>
        </pc:spChg>
        <pc:spChg chg="add mod">
          <ac:chgData name="" userId="19552881646_tp_box_2" providerId="OAuth2" clId="{38799C24-E4A2-B743-844A-1BE8DA7382DA}" dt="2023-08-15T11:46:16.685" v="7194" actId="1076"/>
          <ac:spMkLst>
            <pc:docMk/>
            <pc:sldMk cId="2069756226" sldId="696"/>
            <ac:spMk id="22" creationId="{C7B8779C-0EB2-BCC1-F7FA-28200B91A3E1}"/>
          </ac:spMkLst>
        </pc:spChg>
        <pc:spChg chg="add mod">
          <ac:chgData name="" userId="19552881646_tp_box_2" providerId="OAuth2" clId="{38799C24-E4A2-B743-844A-1BE8DA7382DA}" dt="2023-08-15T11:46:27.897" v="7199" actId="20577"/>
          <ac:spMkLst>
            <pc:docMk/>
            <pc:sldMk cId="2069756226" sldId="696"/>
            <ac:spMk id="23" creationId="{36E3334A-32E0-94AF-289A-BEE2EA94CC5A}"/>
          </ac:spMkLst>
        </pc:spChg>
        <pc:spChg chg="add del mod">
          <ac:chgData name="" userId="19552881646_tp_box_2" providerId="OAuth2" clId="{38799C24-E4A2-B743-844A-1BE8DA7382DA}" dt="2023-08-15T11:45:40.606" v="7175" actId="478"/>
          <ac:spMkLst>
            <pc:docMk/>
            <pc:sldMk cId="2069756226" sldId="696"/>
            <ac:spMk id="24" creationId="{980AC4B2-148C-9687-6B6A-E97FCFEA2949}"/>
          </ac:spMkLst>
        </pc:spChg>
        <pc:spChg chg="add mod">
          <ac:chgData name="" userId="19552881646_tp_box_2" providerId="OAuth2" clId="{38799C24-E4A2-B743-844A-1BE8DA7382DA}" dt="2023-08-15T11:45:55.080" v="7191" actId="20577"/>
          <ac:spMkLst>
            <pc:docMk/>
            <pc:sldMk cId="2069756226" sldId="696"/>
            <ac:spMk id="29" creationId="{15A8FEC6-B6D0-74BF-B7DF-45736D2FCDEB}"/>
          </ac:spMkLst>
        </pc:spChg>
        <pc:spChg chg="add mod">
          <ac:chgData name="" userId="19552881646_tp_box_2" providerId="OAuth2" clId="{38799C24-E4A2-B743-844A-1BE8DA7382DA}" dt="2023-08-15T11:46:14.524" v="7193" actId="1076"/>
          <ac:spMkLst>
            <pc:docMk/>
            <pc:sldMk cId="2069756226" sldId="696"/>
            <ac:spMk id="30" creationId="{6E10365F-085E-7411-DEBF-2A0352930076}"/>
          </ac:spMkLst>
        </pc:spChg>
        <pc:spChg chg="add mod">
          <ac:chgData name="" userId="19552881646_tp_box_2" providerId="OAuth2" clId="{38799C24-E4A2-B743-844A-1BE8DA7382DA}" dt="2023-08-15T11:59:40.136" v="7349" actId="14100"/>
          <ac:spMkLst>
            <pc:docMk/>
            <pc:sldMk cId="2069756226" sldId="696"/>
            <ac:spMk id="37" creationId="{3BE02568-A61D-C0FC-49E0-7741D2866B6C}"/>
          </ac:spMkLst>
        </pc:spChg>
        <pc:spChg chg="add del mod">
          <ac:chgData name="" userId="19552881646_tp_box_2" providerId="OAuth2" clId="{38799C24-E4A2-B743-844A-1BE8DA7382DA}" dt="2023-08-15T11:52:38.286" v="7323"/>
          <ac:spMkLst>
            <pc:docMk/>
            <pc:sldMk cId="2069756226" sldId="696"/>
            <ac:spMk id="39" creationId="{96735C01-99DB-D305-7821-E71445EA6326}"/>
          </ac:spMkLst>
        </pc:spChg>
        <pc:grpChg chg="add mod">
          <ac:chgData name="" userId="19552881646_tp_box_2" providerId="OAuth2" clId="{38799C24-E4A2-B743-844A-1BE8DA7382DA}" dt="2023-08-15T11:45:36.071" v="7173" actId="1076"/>
          <ac:grpSpMkLst>
            <pc:docMk/>
            <pc:sldMk cId="2069756226" sldId="696"/>
            <ac:grpSpMk id="28" creationId="{0D5E7C26-F616-4704-283C-F1911FE14DED}"/>
          </ac:grpSpMkLst>
        </pc:grpChg>
        <pc:grpChg chg="add mod">
          <ac:chgData name="" userId="19552881646_tp_box_2" providerId="OAuth2" clId="{38799C24-E4A2-B743-844A-1BE8DA7382DA}" dt="2023-08-15T11:47:16.618" v="7205" actId="1076"/>
          <ac:grpSpMkLst>
            <pc:docMk/>
            <pc:sldMk cId="2069756226" sldId="696"/>
            <ac:grpSpMk id="31" creationId="{688C00CC-2151-8132-5379-B1DE1649CDF1}"/>
          </ac:grpSpMkLst>
        </pc:grpChg>
        <pc:grpChg chg="add mod">
          <ac:chgData name="" userId="19552881646_tp_box_2" providerId="OAuth2" clId="{38799C24-E4A2-B743-844A-1BE8DA7382DA}" dt="2023-08-15T11:48:32.999" v="7218" actId="1076"/>
          <ac:grpSpMkLst>
            <pc:docMk/>
            <pc:sldMk cId="2069756226" sldId="696"/>
            <ac:grpSpMk id="36" creationId="{B89D0766-8F96-570C-EE06-DF891602E950}"/>
          </ac:grpSpMkLst>
        </pc:grpChg>
        <pc:grpChg chg="add mod">
          <ac:chgData name="" userId="19552881646_tp_box_2" providerId="OAuth2" clId="{38799C24-E4A2-B743-844A-1BE8DA7382DA}" dt="2023-08-15T11:48:29.122" v="7217" actId="1076"/>
          <ac:grpSpMkLst>
            <pc:docMk/>
            <pc:sldMk cId="2069756226" sldId="696"/>
            <ac:grpSpMk id="38" creationId="{A2ACA077-E995-23B8-1A5A-DCBF1E8AD1F9}"/>
          </ac:grpSpMkLst>
        </pc:grpChg>
        <pc:picChg chg="add del mod">
          <ac:chgData name="" userId="19552881646_tp_box_2" providerId="OAuth2" clId="{38799C24-E4A2-B743-844A-1BE8DA7382DA}" dt="2023-08-15T11:45:38.310" v="7174" actId="478"/>
          <ac:picMkLst>
            <pc:docMk/>
            <pc:sldMk cId="2069756226" sldId="696"/>
            <ac:picMk id="2" creationId="{0DD339AD-DA35-80A4-117A-250C485A36E2}"/>
          </ac:picMkLst>
        </pc:picChg>
        <pc:picChg chg="del">
          <ac:chgData name="" userId="19552881646_tp_box_2" providerId="OAuth2" clId="{38799C24-E4A2-B743-844A-1BE8DA7382DA}" dt="2023-08-15T11:43:41.177" v="7140" actId="478"/>
          <ac:picMkLst>
            <pc:docMk/>
            <pc:sldMk cId="2069756226" sldId="696"/>
            <ac:picMk id="6" creationId="{8B702F5E-9097-073A-C124-E9833C029030}"/>
          </ac:picMkLst>
        </pc:picChg>
        <pc:picChg chg="add mod modCrop">
          <ac:chgData name="" userId="19552881646_tp_box_2" providerId="OAuth2" clId="{38799C24-E4A2-B743-844A-1BE8DA7382DA}" dt="2023-08-15T11:44:41.154" v="7154" actId="1076"/>
          <ac:picMkLst>
            <pc:docMk/>
            <pc:sldMk cId="2069756226" sldId="696"/>
            <ac:picMk id="25" creationId="{2F4DC27A-35E8-E80A-7BBC-128D20601B16}"/>
          </ac:picMkLst>
        </pc:picChg>
        <pc:picChg chg="add mod">
          <ac:chgData name="" userId="19552881646_tp_box_2" providerId="OAuth2" clId="{38799C24-E4A2-B743-844A-1BE8DA7382DA}" dt="2023-08-15T11:45:05.949" v="7160" actId="1076"/>
          <ac:picMkLst>
            <pc:docMk/>
            <pc:sldMk cId="2069756226" sldId="696"/>
            <ac:picMk id="26" creationId="{338739A7-C3DD-10D9-324C-65FA7C9805A7}"/>
          </ac:picMkLst>
        </pc:picChg>
        <pc:picChg chg="add mod">
          <ac:chgData name="" userId="19552881646_tp_box_2" providerId="OAuth2" clId="{38799C24-E4A2-B743-844A-1BE8DA7382DA}" dt="2023-08-15T11:45:10.262" v="7162" actId="1076"/>
          <ac:picMkLst>
            <pc:docMk/>
            <pc:sldMk cId="2069756226" sldId="696"/>
            <ac:picMk id="27" creationId="{8C693DB8-D790-6AFA-7F28-DD46F2FEA4DA}"/>
          </ac:picMkLst>
        </pc:picChg>
        <pc:cxnChg chg="mod">
          <ac:chgData name="" userId="19552881646_tp_box_2" providerId="OAuth2" clId="{38799C24-E4A2-B743-844A-1BE8DA7382DA}" dt="2023-08-15T11:47:09.269" v="7203"/>
          <ac:cxnSpMkLst>
            <pc:docMk/>
            <pc:sldMk cId="2069756226" sldId="696"/>
            <ac:cxnSpMk id="32" creationId="{16A1237A-9141-EFE9-5927-66E424939E8F}"/>
          </ac:cxnSpMkLst>
        </pc:cxnChg>
        <pc:cxnChg chg="mod">
          <ac:chgData name="" userId="19552881646_tp_box_2" providerId="OAuth2" clId="{38799C24-E4A2-B743-844A-1BE8DA7382DA}" dt="2023-08-15T11:47:09.269" v="7203"/>
          <ac:cxnSpMkLst>
            <pc:docMk/>
            <pc:sldMk cId="2069756226" sldId="696"/>
            <ac:cxnSpMk id="33" creationId="{03E9507A-F9A3-2074-8AE9-0940C77DA232}"/>
          </ac:cxnSpMkLst>
        </pc:cxnChg>
        <pc:cxnChg chg="add mod">
          <ac:chgData name="" userId="19552881646_tp_box_2" providerId="OAuth2" clId="{38799C24-E4A2-B743-844A-1BE8DA7382DA}" dt="2023-08-15T11:47:16.618" v="7205" actId="1076"/>
          <ac:cxnSpMkLst>
            <pc:docMk/>
            <pc:sldMk cId="2069756226" sldId="696"/>
            <ac:cxnSpMk id="34" creationId="{E772E8E9-6863-5A43-D830-B9363AD6A4EC}"/>
          </ac:cxnSpMkLst>
        </pc:cxnChg>
        <pc:cxnChg chg="add mod">
          <ac:chgData name="" userId="19552881646_tp_box_2" providerId="OAuth2" clId="{38799C24-E4A2-B743-844A-1BE8DA7382DA}" dt="2023-08-15T11:47:16.618" v="7205" actId="1076"/>
          <ac:cxnSpMkLst>
            <pc:docMk/>
            <pc:sldMk cId="2069756226" sldId="696"/>
            <ac:cxnSpMk id="35" creationId="{763FFD0F-7A48-2713-5674-0207EC84A053}"/>
          </ac:cxnSpMkLst>
        </pc:cxnChg>
      </pc:sldChg>
      <pc:sldChg chg="modSp mod modAnim modShow">
        <pc:chgData name="" userId="19552881646_tp_box_2" providerId="OAuth2" clId="{38799C24-E4A2-B743-844A-1BE8DA7382DA}" dt="2023-08-15T12:25:17.020" v="8097" actId="729"/>
        <pc:sldMkLst>
          <pc:docMk/>
          <pc:sldMk cId="3130994089" sldId="697"/>
        </pc:sldMkLst>
        <pc:spChg chg="mod">
          <ac:chgData name="" userId="19552881646_tp_box_2" providerId="OAuth2" clId="{38799C24-E4A2-B743-844A-1BE8DA7382DA}" dt="2023-08-15T12:25:09.758" v="8096" actId="20577"/>
          <ac:spMkLst>
            <pc:docMk/>
            <pc:sldMk cId="3130994089" sldId="697"/>
            <ac:spMk id="3" creationId="{00000000-0000-0000-0000-000000000000}"/>
          </ac:spMkLst>
        </pc:spChg>
      </pc:sldChg>
      <pc:sldChg chg="addSp delSp modSp new mod">
        <pc:chgData name="" userId="19552881646_tp_box_2" providerId="OAuth2" clId="{38799C24-E4A2-B743-844A-1BE8DA7382DA}" dt="2023-08-15T12:15:53.641" v="7766" actId="1076"/>
        <pc:sldMkLst>
          <pc:docMk/>
          <pc:sldMk cId="4039862972" sldId="698"/>
        </pc:sldMkLst>
        <pc:spChg chg="mod">
          <ac:chgData name="" userId="19552881646_tp_box_2" providerId="OAuth2" clId="{38799C24-E4A2-B743-844A-1BE8DA7382DA}" dt="2023-08-15T12:15:16.466" v="7759" actId="207"/>
          <ac:spMkLst>
            <pc:docMk/>
            <pc:sldMk cId="4039862972" sldId="698"/>
            <ac:spMk id="2" creationId="{75C60D88-1C50-7636-2A59-2416B06984AD}"/>
          </ac:spMkLst>
        </pc:spChg>
        <pc:spChg chg="del">
          <ac:chgData name="" userId="19552881646_tp_box_2" providerId="OAuth2" clId="{38799C24-E4A2-B743-844A-1BE8DA7382DA}" dt="2023-08-15T12:03:29.256" v="7380" actId="478"/>
          <ac:spMkLst>
            <pc:docMk/>
            <pc:sldMk cId="4039862972" sldId="698"/>
            <ac:spMk id="3" creationId="{FA87CD73-09A4-BBC2-53CA-252983882BB1}"/>
          </ac:spMkLst>
        </pc:spChg>
        <pc:spChg chg="add mod">
          <ac:chgData name="" userId="19552881646_tp_box_2" providerId="OAuth2" clId="{38799C24-E4A2-B743-844A-1BE8DA7382DA}" dt="2023-08-15T12:04:51.108" v="7407" actId="20577"/>
          <ac:spMkLst>
            <pc:docMk/>
            <pc:sldMk cId="4039862972" sldId="698"/>
            <ac:spMk id="4" creationId="{206025A8-A1BD-A3D6-E59B-4C69BF393368}"/>
          </ac:spMkLst>
        </pc:spChg>
        <pc:spChg chg="add mod">
          <ac:chgData name="" userId="19552881646_tp_box_2" providerId="OAuth2" clId="{38799C24-E4A2-B743-844A-1BE8DA7382DA}" dt="2023-08-15T12:07:58.410" v="7429" actId="20577"/>
          <ac:spMkLst>
            <pc:docMk/>
            <pc:sldMk cId="4039862972" sldId="698"/>
            <ac:spMk id="9" creationId="{65F24504-906E-9C53-3FA0-4B139EB3DF37}"/>
          </ac:spMkLst>
        </pc:spChg>
        <pc:spChg chg="add mod">
          <ac:chgData name="" userId="19552881646_tp_box_2" providerId="OAuth2" clId="{38799C24-E4A2-B743-844A-1BE8DA7382DA}" dt="2023-08-15T12:15:24.956" v="7762" actId="1076"/>
          <ac:spMkLst>
            <pc:docMk/>
            <pc:sldMk cId="4039862972" sldId="698"/>
            <ac:spMk id="10" creationId="{C3AE478E-0609-26BB-D79C-D8AA9053D787}"/>
          </ac:spMkLst>
        </pc:spChg>
        <pc:spChg chg="add del mod">
          <ac:chgData name="" userId="19552881646_tp_box_2" providerId="OAuth2" clId="{38799C24-E4A2-B743-844A-1BE8DA7382DA}" dt="2023-08-15T12:10:31.525" v="7638"/>
          <ac:spMkLst>
            <pc:docMk/>
            <pc:sldMk cId="4039862972" sldId="698"/>
            <ac:spMk id="11" creationId="{8A81DEFC-D73D-62C4-EF64-51D12DA61AA3}"/>
          </ac:spMkLst>
        </pc:spChg>
        <pc:spChg chg="add del mod">
          <ac:chgData name="" userId="19552881646_tp_box_2" providerId="OAuth2" clId="{38799C24-E4A2-B743-844A-1BE8DA7382DA}" dt="2023-08-15T12:10:33.843" v="7640"/>
          <ac:spMkLst>
            <pc:docMk/>
            <pc:sldMk cId="4039862972" sldId="698"/>
            <ac:spMk id="12" creationId="{AA5F31BD-9EAE-536F-BD7C-790A8315AB49}"/>
          </ac:spMkLst>
        </pc:spChg>
        <pc:spChg chg="add mod">
          <ac:chgData name="" userId="19552881646_tp_box_2" providerId="OAuth2" clId="{38799C24-E4A2-B743-844A-1BE8DA7382DA}" dt="2023-08-15T12:15:11.207" v="7758" actId="1076"/>
          <ac:spMkLst>
            <pc:docMk/>
            <pc:sldMk cId="4039862972" sldId="698"/>
            <ac:spMk id="13" creationId="{C2EA9F45-A8D6-8BF5-AC0E-B7EC839F4E01}"/>
          </ac:spMkLst>
        </pc:spChg>
        <pc:spChg chg="add del mod">
          <ac:chgData name="" userId="19552881646_tp_box_2" providerId="OAuth2" clId="{38799C24-E4A2-B743-844A-1BE8DA7382DA}" dt="2023-08-15T12:15:20.026" v="7760" actId="478"/>
          <ac:spMkLst>
            <pc:docMk/>
            <pc:sldMk cId="4039862972" sldId="698"/>
            <ac:spMk id="14" creationId="{5810F952-7B5B-A32C-B38F-2D57B17B105F}"/>
          </ac:spMkLst>
        </pc:spChg>
        <pc:spChg chg="add mod">
          <ac:chgData name="" userId="19552881646_tp_box_2" providerId="OAuth2" clId="{38799C24-E4A2-B743-844A-1BE8DA7382DA}" dt="2023-08-15T12:14:32.600" v="7748" actId="171"/>
          <ac:spMkLst>
            <pc:docMk/>
            <pc:sldMk cId="4039862972" sldId="698"/>
            <ac:spMk id="15" creationId="{87C0CF42-CEF2-FFC4-D41D-C4D49FB1257F}"/>
          </ac:spMkLst>
        </pc:spChg>
        <pc:spChg chg="add mod">
          <ac:chgData name="" userId="19552881646_tp_box_2" providerId="OAuth2" clId="{38799C24-E4A2-B743-844A-1BE8DA7382DA}" dt="2023-08-15T12:11:56.713" v="7688" actId="1076"/>
          <ac:spMkLst>
            <pc:docMk/>
            <pc:sldMk cId="4039862972" sldId="698"/>
            <ac:spMk id="16" creationId="{77A8CC1A-33E9-55F5-BB39-A20CDA7FEE68}"/>
          </ac:spMkLst>
        </pc:spChg>
        <pc:spChg chg="add mod">
          <ac:chgData name="" userId="19552881646_tp_box_2" providerId="OAuth2" clId="{38799C24-E4A2-B743-844A-1BE8DA7382DA}" dt="2023-08-15T12:12:34.082" v="7699" actId="1076"/>
          <ac:spMkLst>
            <pc:docMk/>
            <pc:sldMk cId="4039862972" sldId="698"/>
            <ac:spMk id="19" creationId="{51D94CAA-C321-708B-2962-FA8B50A32E51}"/>
          </ac:spMkLst>
        </pc:spChg>
        <pc:spChg chg="add mod">
          <ac:chgData name="" userId="19552881646_tp_box_2" providerId="OAuth2" clId="{38799C24-E4A2-B743-844A-1BE8DA7382DA}" dt="2023-08-15T12:12:45.504" v="7703" actId="14100"/>
          <ac:spMkLst>
            <pc:docMk/>
            <pc:sldMk cId="4039862972" sldId="698"/>
            <ac:spMk id="20" creationId="{CCF8D5F3-AFD5-2520-318F-6B356B50C745}"/>
          </ac:spMkLst>
        </pc:spChg>
        <pc:spChg chg="add mod">
          <ac:chgData name="" userId="19552881646_tp_box_2" providerId="OAuth2" clId="{38799C24-E4A2-B743-844A-1BE8DA7382DA}" dt="2023-08-15T12:12:57.058" v="7713" actId="20577"/>
          <ac:spMkLst>
            <pc:docMk/>
            <pc:sldMk cId="4039862972" sldId="698"/>
            <ac:spMk id="21" creationId="{FF86862B-092A-9341-27A2-335A24EE5DF4}"/>
          </ac:spMkLst>
        </pc:spChg>
        <pc:spChg chg="add mod">
          <ac:chgData name="" userId="19552881646_tp_box_2" providerId="OAuth2" clId="{38799C24-E4A2-B743-844A-1BE8DA7382DA}" dt="2023-08-15T12:13:03.963" v="7717" actId="20577"/>
          <ac:spMkLst>
            <pc:docMk/>
            <pc:sldMk cId="4039862972" sldId="698"/>
            <ac:spMk id="22" creationId="{20D646FF-221C-237B-5547-0EB70A4F7978}"/>
          </ac:spMkLst>
        </pc:spChg>
        <pc:spChg chg="add mod">
          <ac:chgData name="" userId="19552881646_tp_box_2" providerId="OAuth2" clId="{38799C24-E4A2-B743-844A-1BE8DA7382DA}" dt="2023-08-15T12:13:11.962" v="7723" actId="20577"/>
          <ac:spMkLst>
            <pc:docMk/>
            <pc:sldMk cId="4039862972" sldId="698"/>
            <ac:spMk id="23" creationId="{A018D52C-4141-EF6D-7550-8BA571F79C59}"/>
          </ac:spMkLst>
        </pc:spChg>
        <pc:spChg chg="add mod">
          <ac:chgData name="" userId="19552881646_tp_box_2" providerId="OAuth2" clId="{38799C24-E4A2-B743-844A-1BE8DA7382DA}" dt="2023-08-15T12:13:38.144" v="7729" actId="20577"/>
          <ac:spMkLst>
            <pc:docMk/>
            <pc:sldMk cId="4039862972" sldId="698"/>
            <ac:spMk id="25" creationId="{2F2551BB-9BB8-614B-A789-05B9A9F6D8AD}"/>
          </ac:spMkLst>
        </pc:spChg>
        <pc:spChg chg="add mod">
          <ac:chgData name="" userId="19552881646_tp_box_2" providerId="OAuth2" clId="{38799C24-E4A2-B743-844A-1BE8DA7382DA}" dt="2023-08-15T12:13:59.141" v="7738" actId="1076"/>
          <ac:spMkLst>
            <pc:docMk/>
            <pc:sldMk cId="4039862972" sldId="698"/>
            <ac:spMk id="26" creationId="{4507B568-8250-CF68-0C1A-D34D181AA904}"/>
          </ac:spMkLst>
        </pc:spChg>
        <pc:grpChg chg="add mod">
          <ac:chgData name="" userId="19552881646_tp_box_2" providerId="OAuth2" clId="{38799C24-E4A2-B743-844A-1BE8DA7382DA}" dt="2023-08-15T12:07:49.233" v="7427" actId="14100"/>
          <ac:grpSpMkLst>
            <pc:docMk/>
            <pc:sldMk cId="4039862972" sldId="698"/>
            <ac:grpSpMk id="7" creationId="{CD09EDF0-8DFF-BAED-434F-2BEFA7989A3C}"/>
          </ac:grpSpMkLst>
        </pc:grpChg>
        <pc:picChg chg="add mod">
          <ac:chgData name="" userId="19552881646_tp_box_2" providerId="OAuth2" clId="{38799C24-E4A2-B743-844A-1BE8DA7382DA}" dt="2023-08-15T12:03:03.561" v="7376" actId="1076"/>
          <ac:picMkLst>
            <pc:docMk/>
            <pc:sldMk cId="4039862972" sldId="698"/>
            <ac:picMk id="5" creationId="{6BB78906-FF84-1777-A947-8385D6C310BA}"/>
          </ac:picMkLst>
        </pc:picChg>
        <pc:picChg chg="add mod">
          <ac:chgData name="" userId="19552881646_tp_box_2" providerId="OAuth2" clId="{38799C24-E4A2-B743-844A-1BE8DA7382DA}" dt="2023-08-15T12:03:21.505" v="7378" actId="1076"/>
          <ac:picMkLst>
            <pc:docMk/>
            <pc:sldMk cId="4039862972" sldId="698"/>
            <ac:picMk id="6" creationId="{363CE3F4-201E-693E-5886-57F066B1659F}"/>
          </ac:picMkLst>
        </pc:picChg>
        <pc:picChg chg="add mod">
          <ac:chgData name="" userId="19552881646_tp_box_2" providerId="OAuth2" clId="{38799C24-E4A2-B743-844A-1BE8DA7382DA}" dt="2023-08-15T12:11:48.944" v="7684" actId="1076"/>
          <ac:picMkLst>
            <pc:docMk/>
            <pc:sldMk cId="4039862972" sldId="698"/>
            <ac:picMk id="8" creationId="{1E7CA667-5AAA-0697-720E-AD9E26E6E9E1}"/>
          </ac:picMkLst>
        </pc:picChg>
        <pc:picChg chg="add mod">
          <ac:chgData name="" userId="19552881646_tp_box_2" providerId="OAuth2" clId="{38799C24-E4A2-B743-844A-1BE8DA7382DA}" dt="2023-08-15T12:14:50.992" v="7751" actId="1076"/>
          <ac:picMkLst>
            <pc:docMk/>
            <pc:sldMk cId="4039862972" sldId="698"/>
            <ac:picMk id="17" creationId="{5600F78D-8C56-4741-F514-8DCE683DA34B}"/>
          </ac:picMkLst>
        </pc:picChg>
        <pc:picChg chg="add mod">
          <ac:chgData name="" userId="19552881646_tp_box_2" providerId="OAuth2" clId="{38799C24-E4A2-B743-844A-1BE8DA7382DA}" dt="2023-08-15T12:15:06.921" v="7756" actId="1076"/>
          <ac:picMkLst>
            <pc:docMk/>
            <pc:sldMk cId="4039862972" sldId="698"/>
            <ac:picMk id="18" creationId="{698E7E2E-56D5-57DB-D8C4-2CD5720E6C74}"/>
          </ac:picMkLst>
        </pc:picChg>
        <pc:picChg chg="add mod">
          <ac:chgData name="" userId="19552881646_tp_box_2" providerId="OAuth2" clId="{38799C24-E4A2-B743-844A-1BE8DA7382DA}" dt="2023-08-15T12:14:01.917" v="7739" actId="1076"/>
          <ac:picMkLst>
            <pc:docMk/>
            <pc:sldMk cId="4039862972" sldId="698"/>
            <ac:picMk id="24" creationId="{081AF731-7F6E-717C-0C00-6D01C5A8E1E5}"/>
          </ac:picMkLst>
        </pc:picChg>
        <pc:picChg chg="add mod">
          <ac:chgData name="" userId="19552881646_tp_box_2" providerId="OAuth2" clId="{38799C24-E4A2-B743-844A-1BE8DA7382DA}" dt="2023-08-15T12:15:53.641" v="7766" actId="1076"/>
          <ac:picMkLst>
            <pc:docMk/>
            <pc:sldMk cId="4039862972" sldId="698"/>
            <ac:picMk id="27" creationId="{8F55A7F9-D644-2BCA-37A3-89E65DE4357F}"/>
          </ac:picMkLst>
        </pc:picChg>
      </pc:sldChg>
      <pc:sldChg chg="modSp add mod ord">
        <pc:chgData name="" userId="19552881646_tp_box_2" providerId="OAuth2" clId="{38799C24-E4A2-B743-844A-1BE8DA7382DA}" dt="2023-08-17T04:04:04.571" v="11238" actId="20578"/>
        <pc:sldMkLst>
          <pc:docMk/>
          <pc:sldMk cId="709362961" sldId="699"/>
        </pc:sldMkLst>
        <pc:spChg chg="mod">
          <ac:chgData name="" userId="19552881646_tp_box_2" providerId="OAuth2" clId="{38799C24-E4A2-B743-844A-1BE8DA7382DA}" dt="2023-08-15T14:15:20.540" v="10161" actId="20577"/>
          <ac:spMkLst>
            <pc:docMk/>
            <pc:sldMk cId="709362961" sldId="699"/>
            <ac:spMk id="2" creationId="{E766FD41-774F-974D-5569-691563A8107D}"/>
          </ac:spMkLst>
        </pc:spChg>
        <pc:spChg chg="mod">
          <ac:chgData name="" userId="19552881646_tp_box_2" providerId="OAuth2" clId="{38799C24-E4A2-B743-844A-1BE8DA7382DA}" dt="2023-08-15T14:14:27.152" v="10140" actId="20577"/>
          <ac:spMkLst>
            <pc:docMk/>
            <pc:sldMk cId="709362961" sldId="699"/>
            <ac:spMk id="5" creationId="{92EBF159-1A65-1818-9A95-C8A9DBF0865D}"/>
          </ac:spMkLst>
        </pc:spChg>
        <pc:spChg chg="mod">
          <ac:chgData name="" userId="19552881646_tp_box_2" providerId="OAuth2" clId="{38799C24-E4A2-B743-844A-1BE8DA7382DA}" dt="2023-08-15T14:14:33.391" v="10144" actId="20577"/>
          <ac:spMkLst>
            <pc:docMk/>
            <pc:sldMk cId="709362961" sldId="699"/>
            <ac:spMk id="6" creationId="{81DA6394-4B58-7535-444B-8B58CE38D92F}"/>
          </ac:spMkLst>
        </pc:spChg>
      </pc:sldChg>
      <pc:sldChg chg="add del">
        <pc:chgData name="" userId="19552881646_tp_box_2" providerId="OAuth2" clId="{38799C24-E4A2-B743-844A-1BE8DA7382DA}" dt="2023-08-15T14:15:17.114" v="10160" actId="2696"/>
        <pc:sldMkLst>
          <pc:docMk/>
          <pc:sldMk cId="1291873172" sldId="700"/>
        </pc:sldMkLst>
      </pc:sldChg>
      <pc:sldChg chg="add">
        <pc:chgData name="" userId="19552881646_tp_box_2" providerId="OAuth2" clId="{38799C24-E4A2-B743-844A-1BE8DA7382DA}" dt="2023-08-15T14:15:15.803" v="10159" actId="2890"/>
        <pc:sldMkLst>
          <pc:docMk/>
          <pc:sldMk cId="3733205462" sldId="701"/>
        </pc:sldMkLst>
      </pc:sldChg>
      <pc:sldChg chg="ord">
        <pc:chgData name="" userId="19552881646_tp_box_2" providerId="OAuth2" clId="{38799C24-E4A2-B743-844A-1BE8DA7382DA}" dt="2023-08-17T04:04:04.571" v="11238" actId="20578"/>
        <pc:sldMkLst>
          <pc:docMk/>
          <pc:sldMk cId="1358951673" sldId="702"/>
        </pc:sldMkLst>
      </pc:sldChg>
      <pc:sldChg chg="add ord">
        <pc:chgData name="" userId="19552881646_tp_box_2" providerId="OAuth2" clId="{38799C24-E4A2-B743-844A-1BE8DA7382DA}" dt="2023-08-17T05:55:28.241" v="17536" actId="20578"/>
        <pc:sldMkLst>
          <pc:docMk/>
          <pc:sldMk cId="1171889209" sldId="703"/>
        </pc:sldMkLst>
      </pc:sldChg>
      <pc:sldChg chg="del">
        <pc:chgData name="" userId="19552881646_tp_box_2" providerId="OAuth2" clId="{38799C24-E4A2-B743-844A-1BE8DA7382DA}" dt="2023-08-17T05:50:28.104" v="17500" actId="2696"/>
        <pc:sldMkLst>
          <pc:docMk/>
          <pc:sldMk cId="1565449590" sldId="703"/>
        </pc:sldMkLst>
      </pc:sldChg>
      <pc:sldChg chg="addSp modSp mod">
        <pc:chgData name="" userId="19552881646_tp_box_2" providerId="OAuth2" clId="{38799C24-E4A2-B743-844A-1BE8DA7382DA}" dt="2023-08-17T05:52:15.809" v="17510" actId="1076"/>
        <pc:sldMkLst>
          <pc:docMk/>
          <pc:sldMk cId="3479791556" sldId="704"/>
        </pc:sldMkLst>
        <pc:spChg chg="add mod">
          <ac:chgData name="" userId="19552881646_tp_box_2" providerId="OAuth2" clId="{38799C24-E4A2-B743-844A-1BE8DA7382DA}" dt="2023-08-17T05:52:15.809" v="17510" actId="1076"/>
          <ac:spMkLst>
            <pc:docMk/>
            <pc:sldMk cId="3479791556" sldId="704"/>
            <ac:spMk id="6" creationId="{D716B136-B798-04A4-FF52-8D68678D0608}"/>
          </ac:spMkLst>
        </pc:spChg>
      </pc:sldChg>
      <pc:sldChg chg="addSp delSp modSp del mod modShow">
        <pc:chgData name="" userId="19552881646_tp_box_2" providerId="OAuth2" clId="{38799C24-E4A2-B743-844A-1BE8DA7382DA}" dt="2023-08-17T05:56:04.846" v="17540" actId="2696"/>
        <pc:sldMkLst>
          <pc:docMk/>
          <pc:sldMk cId="625733136" sldId="705"/>
        </pc:sldMkLst>
        <pc:spChg chg="add del mod">
          <ac:chgData name="" userId="19552881646_tp_box_2" providerId="OAuth2" clId="{38799C24-E4A2-B743-844A-1BE8DA7382DA}" dt="2023-08-17T03:45:39.576" v="10221" actId="478"/>
          <ac:spMkLst>
            <pc:docMk/>
            <pc:sldMk cId="625733136" sldId="705"/>
            <ac:spMk id="5" creationId="{E14E146B-0181-2A15-272B-76D34221D572}"/>
          </ac:spMkLst>
        </pc:spChg>
        <pc:spChg chg="add mod">
          <ac:chgData name="" userId="19552881646_tp_box_2" providerId="OAuth2" clId="{38799C24-E4A2-B743-844A-1BE8DA7382DA}" dt="2023-08-17T03:45:39.576" v="10221" actId="478"/>
          <ac:spMkLst>
            <pc:docMk/>
            <pc:sldMk cId="625733136" sldId="705"/>
            <ac:spMk id="7" creationId="{6CDA5749-EA89-D54D-D569-E0EDFA588860}"/>
          </ac:spMkLst>
        </pc:spChg>
      </pc:sldChg>
      <pc:sldChg chg="addSp delSp modSp del mod modShow">
        <pc:chgData name="" userId="19552881646_tp_box_2" providerId="OAuth2" clId="{38799C24-E4A2-B743-844A-1BE8DA7382DA}" dt="2023-08-17T05:56:04.850" v="17541" actId="2696"/>
        <pc:sldMkLst>
          <pc:docMk/>
          <pc:sldMk cId="2245096446" sldId="706"/>
        </pc:sldMkLst>
        <pc:spChg chg="del">
          <ac:chgData name="" userId="19552881646_tp_box_2" providerId="OAuth2" clId="{38799C24-E4A2-B743-844A-1BE8DA7382DA}" dt="2023-08-17T05:56:01.271" v="17538" actId="21"/>
          <ac:spMkLst>
            <pc:docMk/>
            <pc:sldMk cId="2245096446" sldId="706"/>
            <ac:spMk id="2" creationId="{08CDBDBD-9F45-32D9-E736-FDBDC932EB2A}"/>
          </ac:spMkLst>
        </pc:spChg>
        <pc:spChg chg="add mod">
          <ac:chgData name="" userId="19552881646_tp_box_2" providerId="OAuth2" clId="{38799C24-E4A2-B743-844A-1BE8DA7382DA}" dt="2023-08-17T05:56:01.271" v="17538" actId="21"/>
          <ac:spMkLst>
            <pc:docMk/>
            <pc:sldMk cId="2245096446" sldId="706"/>
            <ac:spMk id="4" creationId="{F40C8C04-41B9-1094-33BE-1D1140482BA9}"/>
          </ac:spMkLst>
        </pc:spChg>
      </pc:sldChg>
      <pc:sldChg chg="addSp delSp modSp mod">
        <pc:chgData name="" userId="19552881646_tp_box_2" providerId="OAuth2" clId="{38799C24-E4A2-B743-844A-1BE8DA7382DA}" dt="2023-08-17T05:52:27.615" v="17513" actId="478"/>
        <pc:sldMkLst>
          <pc:docMk/>
          <pc:sldMk cId="599992345" sldId="707"/>
        </pc:sldMkLst>
        <pc:spChg chg="add mod">
          <ac:chgData name="" userId="19552881646_tp_box_2" providerId="OAuth2" clId="{38799C24-E4A2-B743-844A-1BE8DA7382DA}" dt="2023-08-17T05:52:26.654" v="17512" actId="14100"/>
          <ac:spMkLst>
            <pc:docMk/>
            <pc:sldMk cId="599992345" sldId="707"/>
            <ac:spMk id="6" creationId="{5B03CC32-A0D5-9CA1-FBF6-97B2290648B1}"/>
          </ac:spMkLst>
        </pc:spChg>
        <pc:picChg chg="add del mod">
          <ac:chgData name="" userId="19552881646_tp_box_2" providerId="OAuth2" clId="{38799C24-E4A2-B743-844A-1BE8DA7382DA}" dt="2023-08-17T05:52:27.615" v="17513" actId="478"/>
          <ac:picMkLst>
            <pc:docMk/>
            <pc:sldMk cId="599992345" sldId="707"/>
            <ac:picMk id="4" creationId="{4F0162F8-9C76-4CA4-C483-3AE623320673}"/>
          </ac:picMkLst>
        </pc:picChg>
      </pc:sldChg>
      <pc:sldChg chg="addSp modSp modNotesTx">
        <pc:chgData name="" userId="19552881646_tp_box_2" providerId="OAuth2" clId="{38799C24-E4A2-B743-844A-1BE8DA7382DA}" dt="2023-08-17T09:53:12.230" v="18695" actId="20577"/>
        <pc:sldMkLst>
          <pc:docMk/>
          <pc:sldMk cId="3156146834" sldId="708"/>
        </pc:sldMkLst>
        <pc:picChg chg="add mod">
          <ac:chgData name="" userId="19552881646_tp_box_2" providerId="OAuth2" clId="{38799C24-E4A2-B743-844A-1BE8DA7382DA}" dt="2023-08-17T09:51:56.368" v="18464"/>
          <ac:picMkLst>
            <pc:docMk/>
            <pc:sldMk cId="3156146834" sldId="708"/>
            <ac:picMk id="2" creationId="{FA9B4118-992D-CD3D-E4C0-244B097201AF}"/>
          </ac:picMkLst>
        </pc:picChg>
      </pc:sldChg>
      <pc:sldChg chg="addSp delSp modSp del mod">
        <pc:chgData name="" userId="19552881646_tp_box_2" providerId="OAuth2" clId="{38799C24-E4A2-B743-844A-1BE8DA7382DA}" dt="2023-08-17T05:50:28.104" v="17500" actId="2696"/>
        <pc:sldMkLst>
          <pc:docMk/>
          <pc:sldMk cId="1171503811" sldId="709"/>
        </pc:sldMkLst>
        <pc:spChg chg="mod">
          <ac:chgData name="" userId="19552881646_tp_box_2" providerId="OAuth2" clId="{38799C24-E4A2-B743-844A-1BE8DA7382DA}" dt="2023-08-17T05:49:13.110" v="17494" actId="20577"/>
          <ac:spMkLst>
            <pc:docMk/>
            <pc:sldMk cId="1171503811" sldId="709"/>
            <ac:spMk id="2" creationId="{8EC1E00C-5FF8-5A01-4BD7-A269593D4F2C}"/>
          </ac:spMkLst>
        </pc:spChg>
        <pc:spChg chg="mod">
          <ac:chgData name="" userId="19552881646_tp_box_2" providerId="OAuth2" clId="{38799C24-E4A2-B743-844A-1BE8DA7382DA}" dt="2023-08-17T05:48:02.327" v="17421" actId="20577"/>
          <ac:spMkLst>
            <pc:docMk/>
            <pc:sldMk cId="1171503811" sldId="709"/>
            <ac:spMk id="3" creationId="{5C08110F-B3DC-FDC6-98C3-BE98EBBFD72F}"/>
          </ac:spMkLst>
        </pc:spChg>
        <pc:spChg chg="add mod">
          <ac:chgData name="" userId="19552881646_tp_box_2" providerId="OAuth2" clId="{38799C24-E4A2-B743-844A-1BE8DA7382DA}" dt="2023-08-17T05:46:58.169" v="17373" actId="1076"/>
          <ac:spMkLst>
            <pc:docMk/>
            <pc:sldMk cId="1171503811" sldId="709"/>
            <ac:spMk id="6" creationId="{48265FE2-C4DE-A0F1-D513-C51C8488C406}"/>
          </ac:spMkLst>
        </pc:spChg>
        <pc:grpChg chg="add mod">
          <ac:chgData name="" userId="19552881646_tp_box_2" providerId="OAuth2" clId="{38799C24-E4A2-B743-844A-1BE8DA7382DA}" dt="2023-08-17T05:47:55.430" v="17409" actId="1076"/>
          <ac:grpSpMkLst>
            <pc:docMk/>
            <pc:sldMk cId="1171503811" sldId="709"/>
            <ac:grpSpMk id="7" creationId="{6F9863EB-3164-2FE2-983A-474A97ACAB4F}"/>
          </ac:grpSpMkLst>
        </pc:grpChg>
        <pc:picChg chg="add mod">
          <ac:chgData name="" userId="19552881646_tp_box_2" providerId="OAuth2" clId="{38799C24-E4A2-B743-844A-1BE8DA7382DA}" dt="2023-08-17T05:44:56.488" v="17239" actId="1076"/>
          <ac:picMkLst>
            <pc:docMk/>
            <pc:sldMk cId="1171503811" sldId="709"/>
            <ac:picMk id="4" creationId="{A585846F-F944-05C8-9400-F61B56327144}"/>
          </ac:picMkLst>
        </pc:picChg>
        <pc:picChg chg="add del mod">
          <ac:chgData name="" userId="19552881646_tp_box_2" providerId="OAuth2" clId="{38799C24-E4A2-B743-844A-1BE8DA7382DA}" dt="2023-08-17T05:44:51.842" v="17236" actId="478"/>
          <ac:picMkLst>
            <pc:docMk/>
            <pc:sldMk cId="1171503811" sldId="709"/>
            <ac:picMk id="2050" creationId="{F9916BA9-2FEB-C052-C577-3DD86BE675D3}"/>
          </ac:picMkLst>
        </pc:picChg>
      </pc:sldChg>
      <pc:sldChg chg="modSp add mod ord">
        <pc:chgData name="" userId="19552881646_tp_box_2" providerId="OAuth2" clId="{38799C24-E4A2-B743-844A-1BE8DA7382DA}" dt="2023-08-17T06:01:13.787" v="17705" actId="114"/>
        <pc:sldMkLst>
          <pc:docMk/>
          <pc:sldMk cId="1770053284" sldId="709"/>
        </pc:sldMkLst>
        <pc:spChg chg="mod">
          <ac:chgData name="" userId="19552881646_tp_box_2" providerId="OAuth2" clId="{38799C24-E4A2-B743-844A-1BE8DA7382DA}" dt="2023-08-17T06:01:13.787" v="17705" actId="114"/>
          <ac:spMkLst>
            <pc:docMk/>
            <pc:sldMk cId="1770053284" sldId="709"/>
            <ac:spMk id="2" creationId="{8EC1E00C-5FF8-5A01-4BD7-A269593D4F2C}"/>
          </ac:spMkLst>
        </pc:spChg>
      </pc:sldChg>
      <pc:sldChg chg="del">
        <pc:chgData name="" userId="19552881646_tp_box_2" providerId="OAuth2" clId="{38799C24-E4A2-B743-844A-1BE8DA7382DA}" dt="2023-08-17T05:39:12.481" v="17135" actId="2696"/>
        <pc:sldMkLst>
          <pc:docMk/>
          <pc:sldMk cId="2090806855" sldId="710"/>
        </pc:sldMkLst>
      </pc:sldChg>
      <pc:sldChg chg="del">
        <pc:chgData name="" userId="19552881646_tp_box_2" providerId="OAuth2" clId="{38799C24-E4A2-B743-844A-1BE8DA7382DA}" dt="2023-08-17T05:50:28.104" v="17500" actId="2696"/>
        <pc:sldMkLst>
          <pc:docMk/>
          <pc:sldMk cId="826562911" sldId="712"/>
        </pc:sldMkLst>
      </pc:sldChg>
      <pc:sldChg chg="add del">
        <pc:chgData name="" userId="19552881646_tp_box_2" providerId="OAuth2" clId="{38799C24-E4A2-B743-844A-1BE8DA7382DA}" dt="2023-08-17T05:51:37.092" v="17505" actId="2696"/>
        <pc:sldMkLst>
          <pc:docMk/>
          <pc:sldMk cId="1519314063" sldId="712"/>
        </pc:sldMkLst>
      </pc:sldChg>
      <pc:sldChg chg="mod modShow">
        <pc:chgData name="" userId="19552881646_tp_box_2" providerId="OAuth2" clId="{38799C24-E4A2-B743-844A-1BE8DA7382DA}" dt="2023-08-17T13:43:18.193" v="30083" actId="729"/>
        <pc:sldMkLst>
          <pc:docMk/>
          <pc:sldMk cId="1720595850" sldId="713"/>
        </pc:sldMkLst>
      </pc:sldChg>
      <pc:sldChg chg="mod modShow">
        <pc:chgData name="" userId="19552881646_tp_box_2" providerId="OAuth2" clId="{38799C24-E4A2-B743-844A-1BE8DA7382DA}" dt="2023-08-17T13:43:21.954" v="30084" actId="729"/>
        <pc:sldMkLst>
          <pc:docMk/>
          <pc:sldMk cId="2516722598" sldId="714"/>
        </pc:sldMkLst>
      </pc:sldChg>
      <pc:sldChg chg="modSp mod ord">
        <pc:chgData name="" userId="19552881646_tp_box_2" providerId="OAuth2" clId="{38799C24-E4A2-B743-844A-1BE8DA7382DA}" dt="2023-08-17T13:43:08.212" v="30082" actId="14100"/>
        <pc:sldMkLst>
          <pc:docMk/>
          <pc:sldMk cId="754992898" sldId="715"/>
        </pc:sldMkLst>
        <pc:spChg chg="mod">
          <ac:chgData name="" userId="19552881646_tp_box_2" providerId="OAuth2" clId="{38799C24-E4A2-B743-844A-1BE8DA7382DA}" dt="2023-08-17T13:43:08.212" v="30082" actId="14100"/>
          <ac:spMkLst>
            <pc:docMk/>
            <pc:sldMk cId="754992898" sldId="715"/>
            <ac:spMk id="2" creationId="{911B5F58-3079-46C8-1B0A-5E705B0C864B}"/>
          </ac:spMkLst>
        </pc:spChg>
      </pc:sldChg>
      <pc:sldChg chg="mod modShow">
        <pc:chgData name="" userId="19552881646_tp_box_2" providerId="OAuth2" clId="{38799C24-E4A2-B743-844A-1BE8DA7382DA}" dt="2023-08-17T13:43:18.193" v="30083" actId="729"/>
        <pc:sldMkLst>
          <pc:docMk/>
          <pc:sldMk cId="2497195442" sldId="716"/>
        </pc:sldMkLst>
      </pc:sldChg>
      <pc:sldChg chg="del">
        <pc:chgData name="" userId="19552881646_tp_box_2" providerId="OAuth2" clId="{38799C24-E4A2-B743-844A-1BE8DA7382DA}" dt="2023-08-17T03:47:02.467" v="10228" actId="2696"/>
        <pc:sldMkLst>
          <pc:docMk/>
          <pc:sldMk cId="1054456785" sldId="717"/>
        </pc:sldMkLst>
      </pc:sldChg>
      <pc:sldChg chg="addSp delSp modSp mod modShow">
        <pc:chgData name="" userId="19552881646_tp_box_2" providerId="OAuth2" clId="{38799C24-E4A2-B743-844A-1BE8DA7382DA}" dt="2023-08-17T05:56:02.539" v="17539"/>
        <pc:sldMkLst>
          <pc:docMk/>
          <pc:sldMk cId="3278748727" sldId="718"/>
        </pc:sldMkLst>
        <pc:spChg chg="add del mod">
          <ac:chgData name="" userId="19552881646_tp_box_2" providerId="OAuth2" clId="{38799C24-E4A2-B743-844A-1BE8DA7382DA}" dt="2023-08-17T03:45:37.515" v="10220" actId="478"/>
          <ac:spMkLst>
            <pc:docMk/>
            <pc:sldMk cId="3278748727" sldId="718"/>
            <ac:spMk id="2" creationId="{51BA33BF-5FB4-28F6-3E47-02F653C17C88}"/>
          </ac:spMkLst>
        </pc:spChg>
        <pc:spChg chg="add mod">
          <ac:chgData name="" userId="19552881646_tp_box_2" providerId="OAuth2" clId="{38799C24-E4A2-B743-844A-1BE8DA7382DA}" dt="2023-08-17T03:45:37.515" v="10220" actId="478"/>
          <ac:spMkLst>
            <pc:docMk/>
            <pc:sldMk cId="3278748727" sldId="718"/>
            <ac:spMk id="5" creationId="{FD087D6C-849A-2783-95B3-8D716D382030}"/>
          </ac:spMkLst>
        </pc:spChg>
        <pc:spChg chg="del">
          <ac:chgData name="" userId="19552881646_tp_box_2" providerId="OAuth2" clId="{38799C24-E4A2-B743-844A-1BE8DA7382DA}" dt="2023-08-17T03:45:12.131" v="10217" actId="478"/>
          <ac:spMkLst>
            <pc:docMk/>
            <pc:sldMk cId="3278748727" sldId="718"/>
            <ac:spMk id="6" creationId="{333C1BBA-008D-C4CF-FB8D-8C8531F76C78}"/>
          </ac:spMkLst>
        </pc:spChg>
        <pc:spChg chg="add mod">
          <ac:chgData name="" userId="19552881646_tp_box_2" providerId="OAuth2" clId="{38799C24-E4A2-B743-844A-1BE8DA7382DA}" dt="2023-08-17T05:56:02.539" v="17539"/>
          <ac:spMkLst>
            <pc:docMk/>
            <pc:sldMk cId="3278748727" sldId="718"/>
            <ac:spMk id="7" creationId="{30B45712-3FE1-DF15-F825-D2718AD1B745}"/>
          </ac:spMkLst>
        </pc:spChg>
      </pc:sldChg>
      <pc:sldChg chg="add del">
        <pc:chgData name="" userId="19552881646_tp_box_2" providerId="OAuth2" clId="{38799C24-E4A2-B743-844A-1BE8DA7382DA}" dt="2023-08-17T10:15:48.154" v="19425" actId="2696"/>
        <pc:sldMkLst>
          <pc:docMk/>
          <pc:sldMk cId="664902770" sldId="719"/>
        </pc:sldMkLst>
      </pc:sldChg>
      <pc:sldChg chg="modSp del mod ord">
        <pc:chgData name="" userId="19552881646_tp_box_2" providerId="OAuth2" clId="{38799C24-E4A2-B743-844A-1BE8DA7382DA}" dt="2023-08-17T10:15:20.723" v="19422" actId="2696"/>
        <pc:sldMkLst>
          <pc:docMk/>
          <pc:sldMk cId="1163128603" sldId="719"/>
        </pc:sldMkLst>
        <pc:spChg chg="mod">
          <ac:chgData name="" userId="19552881646_tp_box_2" providerId="OAuth2" clId="{38799C24-E4A2-B743-844A-1BE8DA7382DA}" dt="2023-08-17T10:03:17.132" v="19140" actId="20577"/>
          <ac:spMkLst>
            <pc:docMk/>
            <pc:sldMk cId="1163128603" sldId="719"/>
            <ac:spMk id="11" creationId="{D34DCBF4-EE18-2C37-94CD-61205A91DA3D}"/>
          </ac:spMkLst>
        </pc:spChg>
      </pc:sldChg>
      <pc:sldChg chg="add del">
        <pc:chgData name="" userId="19552881646_tp_box_2" providerId="OAuth2" clId="{38799C24-E4A2-B743-844A-1BE8DA7382DA}" dt="2023-08-17T10:57:11.096" v="21604" actId="2696"/>
        <pc:sldMkLst>
          <pc:docMk/>
          <pc:sldMk cId="2605233644" sldId="719"/>
        </pc:sldMkLst>
      </pc:sldChg>
      <pc:sldChg chg="new del">
        <pc:chgData name="" userId="19552881646_tp_box_2" providerId="OAuth2" clId="{38799C24-E4A2-B743-844A-1BE8DA7382DA}" dt="2023-08-17T04:11:27.299" v="11255" actId="2696"/>
        <pc:sldMkLst>
          <pc:docMk/>
          <pc:sldMk cId="2122522516" sldId="720"/>
        </pc:sldMkLst>
      </pc:sldChg>
      <pc:sldChg chg="addSp delSp modSp new del mod delAnim modAnim modNotesTx">
        <pc:chgData name="" userId="19552881646_tp_box_2" providerId="OAuth2" clId="{38799C24-E4A2-B743-844A-1BE8DA7382DA}" dt="2023-08-17T04:49:58.025" v="13842" actId="2696"/>
        <pc:sldMkLst>
          <pc:docMk/>
          <pc:sldMk cId="739481388" sldId="721"/>
        </pc:sldMkLst>
        <pc:spChg chg="mod">
          <ac:chgData name="" userId="19552881646_tp_box_2" providerId="OAuth2" clId="{38799C24-E4A2-B743-844A-1BE8DA7382DA}" dt="2023-08-17T04:49:28.234" v="13835" actId="5793"/>
          <ac:spMkLst>
            <pc:docMk/>
            <pc:sldMk cId="739481388" sldId="721"/>
            <ac:spMk id="2" creationId="{4C7D79B3-AE12-7C64-5102-025F43459A65}"/>
          </ac:spMkLst>
        </pc:spChg>
        <pc:spChg chg="del mod">
          <ac:chgData name="" userId="19552881646_tp_box_2" providerId="OAuth2" clId="{38799C24-E4A2-B743-844A-1BE8DA7382DA}" dt="2023-08-17T04:46:02.705" v="13603" actId="478"/>
          <ac:spMkLst>
            <pc:docMk/>
            <pc:sldMk cId="739481388" sldId="721"/>
            <ac:spMk id="3" creationId="{73478E25-AACC-8C62-5E7B-F4B5CF8AC4C0}"/>
          </ac:spMkLst>
        </pc:spChg>
        <pc:spChg chg="mod">
          <ac:chgData name="" userId="19552881646_tp_box_2" providerId="OAuth2" clId="{38799C24-E4A2-B743-844A-1BE8DA7382DA}" dt="2023-08-17T04:42:00.584" v="13204" actId="27636"/>
          <ac:spMkLst>
            <pc:docMk/>
            <pc:sldMk cId="739481388" sldId="721"/>
            <ac:spMk id="4" creationId="{87DF02DD-3C94-3ADD-9FA6-D50E2E5D78FB}"/>
          </ac:spMkLst>
        </pc:spChg>
        <pc:spChg chg="add del mod">
          <ac:chgData name="" userId="19552881646_tp_box_2" providerId="OAuth2" clId="{38799C24-E4A2-B743-844A-1BE8DA7382DA}" dt="2023-08-17T04:48:38.915" v="13744" actId="478"/>
          <ac:spMkLst>
            <pc:docMk/>
            <pc:sldMk cId="739481388" sldId="721"/>
            <ac:spMk id="5" creationId="{3C412A35-2231-6A8B-3944-4CD3018E4F15}"/>
          </ac:spMkLst>
        </pc:spChg>
        <pc:spChg chg="add mod">
          <ac:chgData name="" userId="19552881646_tp_box_2" providerId="OAuth2" clId="{38799C24-E4A2-B743-844A-1BE8DA7382DA}" dt="2023-08-17T04:46:02.705" v="13603" actId="478"/>
          <ac:spMkLst>
            <pc:docMk/>
            <pc:sldMk cId="739481388" sldId="721"/>
            <ac:spMk id="7" creationId="{C59C0553-6A64-94EB-B86E-4E9CBD944FE8}"/>
          </ac:spMkLst>
        </pc:spChg>
        <pc:spChg chg="add del mod">
          <ac:chgData name="" userId="19552881646_tp_box_2" providerId="OAuth2" clId="{38799C24-E4A2-B743-844A-1BE8DA7382DA}" dt="2023-08-17T04:49:45.578" v="13838" actId="478"/>
          <ac:spMkLst>
            <pc:docMk/>
            <pc:sldMk cId="739481388" sldId="721"/>
            <ac:spMk id="9" creationId="{A1B335F8-02A7-AB4D-769E-B79BA76104A9}"/>
          </ac:spMkLst>
        </pc:spChg>
      </pc:sldChg>
      <pc:sldChg chg="modSp new mod ord modShow">
        <pc:chgData name="" userId="19552881646_tp_box_2" providerId="OAuth2" clId="{38799C24-E4A2-B743-844A-1BE8DA7382DA}" dt="2023-08-17T05:36:56.890" v="17113" actId="20578"/>
        <pc:sldMkLst>
          <pc:docMk/>
          <pc:sldMk cId="836343276" sldId="722"/>
        </pc:sldMkLst>
        <pc:spChg chg="mod">
          <ac:chgData name="" userId="19552881646_tp_box_2" providerId="OAuth2" clId="{38799C24-E4A2-B743-844A-1BE8DA7382DA}" dt="2023-08-17T05:36:36.087" v="17108" actId="21"/>
          <ac:spMkLst>
            <pc:docMk/>
            <pc:sldMk cId="836343276" sldId="722"/>
            <ac:spMk id="2" creationId="{BD31FF53-528F-6260-B022-ABB1FDC49B34}"/>
          </ac:spMkLst>
        </pc:spChg>
        <pc:spChg chg="mod">
          <ac:chgData name="" userId="19552881646_tp_box_2" providerId="OAuth2" clId="{38799C24-E4A2-B743-844A-1BE8DA7382DA}" dt="2023-08-17T05:36:39.331" v="17111" actId="20577"/>
          <ac:spMkLst>
            <pc:docMk/>
            <pc:sldMk cId="836343276" sldId="722"/>
            <ac:spMk id="3" creationId="{7D0AF191-DF38-634C-3418-CB75CE9D1FD3}"/>
          </ac:spMkLst>
        </pc:spChg>
      </pc:sldChg>
      <pc:sldChg chg="del">
        <pc:chgData name="" userId="19552881646_tp_box_2" providerId="OAuth2" clId="{38799C24-E4A2-B743-844A-1BE8DA7382DA}" dt="2023-08-17T10:12:41.054" v="19410" actId="2696"/>
        <pc:sldMkLst>
          <pc:docMk/>
          <pc:sldMk cId="3106717727" sldId="723"/>
        </pc:sldMkLst>
      </pc:sldChg>
      <pc:sldChg chg="del">
        <pc:chgData name="" userId="19552881646_tp_box_2" providerId="OAuth2" clId="{38799C24-E4A2-B743-844A-1BE8DA7382DA}" dt="2023-08-17T10:12:38.409" v="19409" actId="2696"/>
        <pc:sldMkLst>
          <pc:docMk/>
          <pc:sldMk cId="2914338549" sldId="724"/>
        </pc:sldMkLst>
      </pc:sldChg>
      <pc:sldChg chg="addSp delSp modSp new mod">
        <pc:chgData name="" userId="19552881646_tp_box_2" providerId="OAuth2" clId="{38799C24-E4A2-B743-844A-1BE8DA7382DA}" dt="2023-08-17T06:04:18.244" v="17771" actId="14100"/>
        <pc:sldMkLst>
          <pc:docMk/>
          <pc:sldMk cId="738378232" sldId="726"/>
        </pc:sldMkLst>
        <pc:spChg chg="mod">
          <ac:chgData name="" userId="19552881646_tp_box_2" providerId="OAuth2" clId="{38799C24-E4A2-B743-844A-1BE8DA7382DA}" dt="2023-08-17T06:04:18.244" v="17771" actId="14100"/>
          <ac:spMkLst>
            <pc:docMk/>
            <pc:sldMk cId="738378232" sldId="726"/>
            <ac:spMk id="2" creationId="{910DFCB5-6E81-4ADC-A33C-39EDC7CF8FF2}"/>
          </ac:spMkLst>
        </pc:spChg>
        <pc:spChg chg="add del mod">
          <ac:chgData name="" userId="19552881646_tp_box_2" providerId="OAuth2" clId="{38799C24-E4A2-B743-844A-1BE8DA7382DA}" dt="2023-08-17T05:27:58.398" v="17101" actId="26606"/>
          <ac:spMkLst>
            <pc:docMk/>
            <pc:sldMk cId="738378232" sldId="726"/>
            <ac:spMk id="3" creationId="{2A742F97-8409-2A61-C1C2-B4EBF9D39E07}"/>
          </ac:spMkLst>
        </pc:spChg>
        <pc:spChg chg="mod">
          <ac:chgData name="" userId="19552881646_tp_box_2" providerId="OAuth2" clId="{38799C24-E4A2-B743-844A-1BE8DA7382DA}" dt="2023-08-17T05:09:28.615" v="15782" actId="27636"/>
          <ac:spMkLst>
            <pc:docMk/>
            <pc:sldMk cId="738378232" sldId="726"/>
            <ac:spMk id="4" creationId="{E065DCE9-57BC-A4CC-21F2-6DE3E001D65A}"/>
          </ac:spMkLst>
        </pc:spChg>
        <pc:spChg chg="add mod">
          <ac:chgData name="" userId="19552881646_tp_box_2" providerId="OAuth2" clId="{38799C24-E4A2-B743-844A-1BE8DA7382DA}" dt="2023-08-17T05:57:08.247" v="17568" actId="115"/>
          <ac:spMkLst>
            <pc:docMk/>
            <pc:sldMk cId="738378232" sldId="726"/>
            <ac:spMk id="8" creationId="{AF17B6A3-22D1-A6E8-C848-7EBFFD25CB95}"/>
          </ac:spMkLst>
        </pc:spChg>
        <pc:graphicFrameChg chg="add del">
          <ac:chgData name="" userId="19552881646_tp_box_2" providerId="OAuth2" clId="{38799C24-E4A2-B743-844A-1BE8DA7382DA}" dt="2023-08-17T05:27:56.698" v="17098" actId="26606"/>
          <ac:graphicFrameMkLst>
            <pc:docMk/>
            <pc:sldMk cId="738378232" sldId="726"/>
            <ac:graphicFrameMk id="10" creationId="{6683470E-9FA0-401E-7C97-0AC5F153FCE3}"/>
          </ac:graphicFrameMkLst>
        </pc:graphicFrameChg>
        <pc:graphicFrameChg chg="add del">
          <ac:chgData name="" userId="19552881646_tp_box_2" providerId="OAuth2" clId="{38799C24-E4A2-B743-844A-1BE8DA7382DA}" dt="2023-08-17T05:27:58.371" v="17100" actId="26606"/>
          <ac:graphicFrameMkLst>
            <pc:docMk/>
            <pc:sldMk cId="738378232" sldId="726"/>
            <ac:graphicFrameMk id="12" creationId="{125EF8D2-BC44-CDB8-06E9-6BF94A7E3A8C}"/>
          </ac:graphicFrameMkLst>
        </pc:graphicFrameChg>
        <pc:graphicFrameChg chg="add mod">
          <ac:chgData name="" userId="19552881646_tp_box_2" providerId="OAuth2" clId="{38799C24-E4A2-B743-844A-1BE8DA7382DA}" dt="2023-08-17T05:57:28.938" v="17578" actId="20577"/>
          <ac:graphicFrameMkLst>
            <pc:docMk/>
            <pc:sldMk cId="738378232" sldId="726"/>
            <ac:graphicFrameMk id="14" creationId="{6683470E-9FA0-401E-7C97-0AC5F153FCE3}"/>
          </ac:graphicFrameMkLst>
        </pc:graphicFrameChg>
      </pc:sldChg>
      <pc:sldChg chg="addSp delSp modSp mod modNotesTx">
        <pc:chgData name="" userId="19552881646_tp_box_2" providerId="OAuth2" clId="{38799C24-E4A2-B743-844A-1BE8DA7382DA}" dt="2023-08-17T12:29:34.255" v="25402" actId="26606"/>
        <pc:sldMkLst>
          <pc:docMk/>
          <pc:sldMk cId="3018803381" sldId="727"/>
        </pc:sldMkLst>
        <pc:spChg chg="del mod">
          <ac:chgData name="" userId="19552881646_tp_box_2" providerId="OAuth2" clId="{38799C24-E4A2-B743-844A-1BE8DA7382DA}" dt="2023-08-17T12:16:09.044" v="24838" actId="26606"/>
          <ac:spMkLst>
            <pc:docMk/>
            <pc:sldMk cId="3018803381" sldId="727"/>
            <ac:spMk id="2" creationId="{C28C3EF5-BEDC-D0DC-2A6E-234DDA7E85F5}"/>
          </ac:spMkLst>
        </pc:spChg>
        <pc:graphicFrameChg chg="add mod modGraphic">
          <ac:chgData name="" userId="19552881646_tp_box_2" providerId="OAuth2" clId="{38799C24-E4A2-B743-844A-1BE8DA7382DA}" dt="2023-08-17T12:29:34.255" v="25402" actId="26606"/>
          <ac:graphicFrameMkLst>
            <pc:docMk/>
            <pc:sldMk cId="3018803381" sldId="727"/>
            <ac:graphicFrameMk id="7" creationId="{2EB6310A-F142-C3D4-7AEE-0677EBB5048D}"/>
          </ac:graphicFrameMkLst>
        </pc:graphicFrameChg>
      </pc:sldChg>
      <pc:sldChg chg="addSp delSp modSp new mod setBg">
        <pc:chgData name="" userId="19552881646_tp_box_2" providerId="OAuth2" clId="{38799C24-E4A2-B743-844A-1BE8DA7382DA}" dt="2023-08-17T05:53:36.598" v="17522" actId="26606"/>
        <pc:sldMkLst>
          <pc:docMk/>
          <pc:sldMk cId="3384108499" sldId="729"/>
        </pc:sldMkLst>
        <pc:spChg chg="add del mod ord">
          <ac:chgData name="" userId="19552881646_tp_box_2" providerId="OAuth2" clId="{38799C24-E4A2-B743-844A-1BE8DA7382DA}" dt="2023-08-17T05:53:36.598" v="17522" actId="26606"/>
          <ac:spMkLst>
            <pc:docMk/>
            <pc:sldMk cId="3384108499" sldId="729"/>
            <ac:spMk id="2" creationId="{346C9552-C67A-1BF9-32C9-FFC8A3E7460B}"/>
          </ac:spMkLst>
        </pc:spChg>
        <pc:spChg chg="add del mod ord">
          <ac:chgData name="" userId="19552881646_tp_box_2" providerId="OAuth2" clId="{38799C24-E4A2-B743-844A-1BE8DA7382DA}" dt="2023-08-17T05:53:36.598" v="17522" actId="26606"/>
          <ac:spMkLst>
            <pc:docMk/>
            <pc:sldMk cId="3384108499" sldId="729"/>
            <ac:spMk id="3" creationId="{03BE8AD3-222E-CFA9-AD23-DD8C8BB097A8}"/>
          </ac:spMkLst>
        </pc:spChg>
        <pc:spChg chg="add del">
          <ac:chgData name="" userId="19552881646_tp_box_2" providerId="OAuth2" clId="{38799C24-E4A2-B743-844A-1BE8DA7382DA}" dt="2023-08-17T05:53:30.618" v="17517" actId="26606"/>
          <ac:spMkLst>
            <pc:docMk/>
            <pc:sldMk cId="3384108499" sldId="729"/>
            <ac:spMk id="4103" creationId="{8FC9BE17-9A7B-462D-AE50-3D8777387304}"/>
          </ac:spMkLst>
        </pc:spChg>
        <pc:spChg chg="add del">
          <ac:chgData name="" userId="19552881646_tp_box_2" providerId="OAuth2" clId="{38799C24-E4A2-B743-844A-1BE8DA7382DA}" dt="2023-08-17T05:53:30.618" v="17517" actId="26606"/>
          <ac:spMkLst>
            <pc:docMk/>
            <pc:sldMk cId="3384108499" sldId="729"/>
            <ac:spMk id="4105" creationId="{3EBE8569-6AEC-4B8C-8D53-2DE337CDBA65}"/>
          </ac:spMkLst>
        </pc:spChg>
        <pc:spChg chg="add del">
          <ac:chgData name="" userId="19552881646_tp_box_2" providerId="OAuth2" clId="{38799C24-E4A2-B743-844A-1BE8DA7382DA}" dt="2023-08-17T05:53:30.618" v="17517" actId="26606"/>
          <ac:spMkLst>
            <pc:docMk/>
            <pc:sldMk cId="3384108499" sldId="729"/>
            <ac:spMk id="4107" creationId="{55D4142C-5077-457F-A6AD-3FECFDB39685}"/>
          </ac:spMkLst>
        </pc:spChg>
        <pc:spChg chg="add del">
          <ac:chgData name="" userId="19552881646_tp_box_2" providerId="OAuth2" clId="{38799C24-E4A2-B743-844A-1BE8DA7382DA}" dt="2023-08-17T05:53:30.618" v="17517" actId="26606"/>
          <ac:spMkLst>
            <pc:docMk/>
            <pc:sldMk cId="3384108499" sldId="729"/>
            <ac:spMk id="4109" creationId="{7A5F0580-5EE9-419F-96EE-B6529EF6E7D0}"/>
          </ac:spMkLst>
        </pc:spChg>
        <pc:spChg chg="add del">
          <ac:chgData name="" userId="19552881646_tp_box_2" providerId="OAuth2" clId="{38799C24-E4A2-B743-844A-1BE8DA7382DA}" dt="2023-08-17T05:53:31.641" v="17519" actId="26606"/>
          <ac:spMkLst>
            <pc:docMk/>
            <pc:sldMk cId="3384108499" sldId="729"/>
            <ac:spMk id="4111" creationId="{42A4FC2C-047E-45A5-965D-8E1E3BF09BC6}"/>
          </ac:spMkLst>
        </pc:spChg>
        <pc:spChg chg="add del">
          <ac:chgData name="" userId="19552881646_tp_box_2" providerId="OAuth2" clId="{38799C24-E4A2-B743-844A-1BE8DA7382DA}" dt="2023-08-17T05:53:36.593" v="17521" actId="26606"/>
          <ac:spMkLst>
            <pc:docMk/>
            <pc:sldMk cId="3384108499" sldId="729"/>
            <ac:spMk id="4113" creationId="{8FC9BE17-9A7B-462D-AE50-3D8777387304}"/>
          </ac:spMkLst>
        </pc:spChg>
        <pc:spChg chg="add del">
          <ac:chgData name="" userId="19552881646_tp_box_2" providerId="OAuth2" clId="{38799C24-E4A2-B743-844A-1BE8DA7382DA}" dt="2023-08-17T05:53:36.593" v="17521" actId="26606"/>
          <ac:spMkLst>
            <pc:docMk/>
            <pc:sldMk cId="3384108499" sldId="729"/>
            <ac:spMk id="4114" creationId="{3EBE8569-6AEC-4B8C-8D53-2DE337CDBA65}"/>
          </ac:spMkLst>
        </pc:spChg>
        <pc:spChg chg="add del">
          <ac:chgData name="" userId="19552881646_tp_box_2" providerId="OAuth2" clId="{38799C24-E4A2-B743-844A-1BE8DA7382DA}" dt="2023-08-17T05:53:36.593" v="17521" actId="26606"/>
          <ac:spMkLst>
            <pc:docMk/>
            <pc:sldMk cId="3384108499" sldId="729"/>
            <ac:spMk id="4115" creationId="{03BE8AD3-222E-CFA9-AD23-DD8C8BB097A8}"/>
          </ac:spMkLst>
        </pc:spChg>
        <pc:spChg chg="add del">
          <ac:chgData name="" userId="19552881646_tp_box_2" providerId="OAuth2" clId="{38799C24-E4A2-B743-844A-1BE8DA7382DA}" dt="2023-08-17T05:53:36.593" v="17521" actId="26606"/>
          <ac:spMkLst>
            <pc:docMk/>
            <pc:sldMk cId="3384108499" sldId="729"/>
            <ac:spMk id="4116" creationId="{55D4142C-5077-457F-A6AD-3FECFDB39685}"/>
          </ac:spMkLst>
        </pc:spChg>
        <pc:spChg chg="add del">
          <ac:chgData name="" userId="19552881646_tp_box_2" providerId="OAuth2" clId="{38799C24-E4A2-B743-844A-1BE8DA7382DA}" dt="2023-08-17T05:53:36.593" v="17521" actId="26606"/>
          <ac:spMkLst>
            <pc:docMk/>
            <pc:sldMk cId="3384108499" sldId="729"/>
            <ac:spMk id="4117" creationId="{7A5F0580-5EE9-419F-96EE-B6529EF6E7D0}"/>
          </ac:spMkLst>
        </pc:spChg>
        <pc:spChg chg="add del">
          <ac:chgData name="" userId="19552881646_tp_box_2" providerId="OAuth2" clId="{38799C24-E4A2-B743-844A-1BE8DA7382DA}" dt="2023-08-17T05:53:36.593" v="17521" actId="26606"/>
          <ac:spMkLst>
            <pc:docMk/>
            <pc:sldMk cId="3384108499" sldId="729"/>
            <ac:spMk id="4118" creationId="{346C9552-C67A-1BF9-32C9-FFC8A3E7460B}"/>
          </ac:spMkLst>
        </pc:spChg>
        <pc:spChg chg="add">
          <ac:chgData name="" userId="19552881646_tp_box_2" providerId="OAuth2" clId="{38799C24-E4A2-B743-844A-1BE8DA7382DA}" dt="2023-08-17T05:53:36.598" v="17522" actId="26606"/>
          <ac:spMkLst>
            <pc:docMk/>
            <pc:sldMk cId="3384108499" sldId="729"/>
            <ac:spMk id="4120" creationId="{42A4FC2C-047E-45A5-965D-8E1E3BF09BC6}"/>
          </ac:spMkLst>
        </pc:spChg>
        <pc:picChg chg="add mod">
          <ac:chgData name="" userId="19552881646_tp_box_2" providerId="OAuth2" clId="{38799C24-E4A2-B743-844A-1BE8DA7382DA}" dt="2023-08-17T05:53:36.598" v="17522" actId="26606"/>
          <ac:picMkLst>
            <pc:docMk/>
            <pc:sldMk cId="3384108499" sldId="729"/>
            <ac:picMk id="4098" creationId="{82AD11FA-FCCE-991B-2FC6-637E2667A043}"/>
          </ac:picMkLst>
        </pc:picChg>
      </pc:sldChg>
      <pc:sldChg chg="del">
        <pc:chgData name="" userId="19552881646_tp_box_2" providerId="OAuth2" clId="{38799C24-E4A2-B743-844A-1BE8DA7382DA}" dt="2023-08-17T05:49:34.679" v="17496" actId="2696"/>
        <pc:sldMkLst>
          <pc:docMk/>
          <pc:sldMk cId="3497423696" sldId="729"/>
        </pc:sldMkLst>
      </pc:sldChg>
      <pc:sldChg chg="mod modShow">
        <pc:chgData name="" userId="19552881646_tp_box_2" providerId="OAuth2" clId="{38799C24-E4A2-B743-844A-1BE8DA7382DA}" dt="2023-08-17T10:48:37.555" v="20514" actId="729"/>
        <pc:sldMkLst>
          <pc:docMk/>
          <pc:sldMk cId="2274849223" sldId="730"/>
        </pc:sldMkLst>
      </pc:sldChg>
      <pc:sldChg chg="addSp delSp modSp add mod modShow">
        <pc:chgData name="" userId="19552881646_tp_box_2" providerId="OAuth2" clId="{38799C24-E4A2-B743-844A-1BE8DA7382DA}" dt="2023-08-17T10:29:58.431" v="19901" actId="729"/>
        <pc:sldMkLst>
          <pc:docMk/>
          <pc:sldMk cId="4245543839" sldId="731"/>
        </pc:sldMkLst>
        <pc:spChg chg="add del mod">
          <ac:chgData name="" userId="19552881646_tp_box_2" providerId="OAuth2" clId="{38799C24-E4A2-B743-844A-1BE8DA7382DA}" dt="2023-08-17T10:29:53.878" v="19899"/>
          <ac:spMkLst>
            <pc:docMk/>
            <pc:sldMk cId="4245543839" sldId="731"/>
            <ac:spMk id="2" creationId="{1D004C58-C750-02C7-4FE9-A481DBE9BB7B}"/>
          </ac:spMkLst>
        </pc:spChg>
        <pc:spChg chg="mod">
          <ac:chgData name="" userId="19552881646_tp_box_2" providerId="OAuth2" clId="{38799C24-E4A2-B743-844A-1BE8DA7382DA}" dt="2023-08-17T10:29:47.445" v="19895" actId="20577"/>
          <ac:spMkLst>
            <pc:docMk/>
            <pc:sldMk cId="4245543839" sldId="731"/>
            <ac:spMk id="6" creationId="{335DB83C-3ACC-4719-0EEB-7B53C9A3BAF8}"/>
          </ac:spMkLst>
        </pc:spChg>
        <pc:grpChg chg="del mod">
          <ac:chgData name="" userId="19552881646_tp_box_2" providerId="OAuth2" clId="{38799C24-E4A2-B743-844A-1BE8DA7382DA}" dt="2023-08-17T10:29:51.512" v="19897" actId="478"/>
          <ac:grpSpMkLst>
            <pc:docMk/>
            <pc:sldMk cId="4245543839" sldId="731"/>
            <ac:grpSpMk id="16" creationId="{479ACA01-F536-AC15-76DF-42EEEDEF0316}"/>
          </ac:grpSpMkLst>
        </pc:grpChg>
        <pc:picChg chg="mod">
          <ac:chgData name="" userId="19552881646_tp_box_2" providerId="OAuth2" clId="{38799C24-E4A2-B743-844A-1BE8DA7382DA}" dt="2023-08-17T10:29:39.663" v="19884" actId="14100"/>
          <ac:picMkLst>
            <pc:docMk/>
            <pc:sldMk cId="4245543839" sldId="731"/>
            <ac:picMk id="4" creationId="{F2B0BE5A-C1B6-B8DD-6C87-631EB4A187A4}"/>
          </ac:picMkLst>
        </pc:picChg>
        <pc:picChg chg="mod">
          <ac:chgData name="" userId="19552881646_tp_box_2" providerId="OAuth2" clId="{38799C24-E4A2-B743-844A-1BE8DA7382DA}" dt="2023-08-17T10:29:54.763" v="19900" actId="1076"/>
          <ac:picMkLst>
            <pc:docMk/>
            <pc:sldMk cId="4245543839" sldId="731"/>
            <ac:picMk id="5" creationId="{5FEB4C90-F194-638B-987A-9A107B5145B3}"/>
          </ac:picMkLst>
        </pc:picChg>
      </pc:sldChg>
      <pc:sldChg chg="modSp new del mod">
        <pc:chgData name="" userId="19552881646_tp_box_2" providerId="OAuth2" clId="{38799C24-E4A2-B743-844A-1BE8DA7382DA}" dt="2023-08-17T10:59:52.752" v="21821" actId="2696"/>
        <pc:sldMkLst>
          <pc:docMk/>
          <pc:sldMk cId="648656256" sldId="732"/>
        </pc:sldMkLst>
        <pc:spChg chg="mod">
          <ac:chgData name="" userId="19552881646_tp_box_2" providerId="OAuth2" clId="{38799C24-E4A2-B743-844A-1BE8DA7382DA}" dt="2023-08-17T10:59:47.671" v="21820" actId="20577"/>
          <ac:spMkLst>
            <pc:docMk/>
            <pc:sldMk cId="648656256" sldId="732"/>
            <ac:spMk id="2" creationId="{D1ECBAC6-12E7-A75B-D80F-AAB7262E2F69}"/>
          </ac:spMkLst>
        </pc:spChg>
      </pc:sldChg>
      <pc:sldChg chg="addSp delSp modSp add mod ord modNotesTx">
        <pc:chgData name="" userId="19552881646_tp_box_2" providerId="OAuth2" clId="{38799C24-E4A2-B743-844A-1BE8DA7382DA}" dt="2023-08-17T11:51:57.428" v="23516" actId="20577"/>
        <pc:sldMkLst>
          <pc:docMk/>
          <pc:sldMk cId="3148816768" sldId="732"/>
        </pc:sldMkLst>
        <pc:spChg chg="del mod">
          <ac:chgData name="" userId="19552881646_tp_box_2" providerId="OAuth2" clId="{38799C24-E4A2-B743-844A-1BE8DA7382DA}" dt="2023-08-17T11:29:48.709" v="22787" actId="21"/>
          <ac:spMkLst>
            <pc:docMk/>
            <pc:sldMk cId="3148816768" sldId="732"/>
            <ac:spMk id="2" creationId="{62416CAA-563D-4396-207C-B778DF3AEED9}"/>
          </ac:spMkLst>
        </pc:spChg>
        <pc:spChg chg="add mod">
          <ac:chgData name="" userId="19552881646_tp_box_2" providerId="OAuth2" clId="{38799C24-E4A2-B743-844A-1BE8DA7382DA}" dt="2023-08-17T11:39:44.242" v="23003" actId="20577"/>
          <ac:spMkLst>
            <pc:docMk/>
            <pc:sldMk cId="3148816768" sldId="732"/>
            <ac:spMk id="3" creationId="{535DEF00-A200-9936-7952-AD113A339484}"/>
          </ac:spMkLst>
        </pc:spChg>
        <pc:spChg chg="mod">
          <ac:chgData name="" userId="19552881646_tp_box_2" providerId="OAuth2" clId="{38799C24-E4A2-B743-844A-1BE8DA7382DA}" dt="2023-08-17T11:35:22.489" v="22885" actId="1076"/>
          <ac:spMkLst>
            <pc:docMk/>
            <pc:sldMk cId="3148816768" sldId="732"/>
            <ac:spMk id="4" creationId="{BF7E36E0-82E9-DCC0-3190-F5C605913355}"/>
          </ac:spMkLst>
        </pc:spChg>
        <pc:spChg chg="add del mod">
          <ac:chgData name="" userId="19552881646_tp_box_2" providerId="OAuth2" clId="{38799C24-E4A2-B743-844A-1BE8DA7382DA}" dt="2023-08-17T11:30:16.163" v="22795" actId="478"/>
          <ac:spMkLst>
            <pc:docMk/>
            <pc:sldMk cId="3148816768" sldId="732"/>
            <ac:spMk id="5" creationId="{D60A696F-C822-6D53-3B4B-521656943D17}"/>
          </ac:spMkLst>
        </pc:spChg>
        <pc:spChg chg="add mod">
          <ac:chgData name="" userId="19552881646_tp_box_2" providerId="OAuth2" clId="{38799C24-E4A2-B743-844A-1BE8DA7382DA}" dt="2023-08-17T11:47:16.279" v="23265" actId="20577"/>
          <ac:spMkLst>
            <pc:docMk/>
            <pc:sldMk cId="3148816768" sldId="732"/>
            <ac:spMk id="7" creationId="{7C41DD50-6E55-05EA-FC0C-646E96A00D74}"/>
          </ac:spMkLst>
        </pc:spChg>
        <pc:spChg chg="add del mod">
          <ac:chgData name="" userId="19552881646_tp_box_2" providerId="OAuth2" clId="{38799C24-E4A2-B743-844A-1BE8DA7382DA}" dt="2023-08-17T11:31:19.966" v="22826" actId="478"/>
          <ac:spMkLst>
            <pc:docMk/>
            <pc:sldMk cId="3148816768" sldId="732"/>
            <ac:spMk id="9" creationId="{0A11AD49-9A6E-6F5B-C734-B2A923707DA6}"/>
          </ac:spMkLst>
        </pc:spChg>
        <pc:spChg chg="add mod topLvl">
          <ac:chgData name="" userId="19552881646_tp_box_2" providerId="OAuth2" clId="{38799C24-E4A2-B743-844A-1BE8DA7382DA}" dt="2023-08-17T11:37:14.740" v="22957" actId="164"/>
          <ac:spMkLst>
            <pc:docMk/>
            <pc:sldMk cId="3148816768" sldId="732"/>
            <ac:spMk id="11" creationId="{C3519AF5-83A3-9573-88B7-8415D50E195B}"/>
          </ac:spMkLst>
        </pc:spChg>
        <pc:spChg chg="add mod topLvl">
          <ac:chgData name="" userId="19552881646_tp_box_2" providerId="OAuth2" clId="{38799C24-E4A2-B743-844A-1BE8DA7382DA}" dt="2023-08-17T11:37:14.740" v="22957" actId="164"/>
          <ac:spMkLst>
            <pc:docMk/>
            <pc:sldMk cId="3148816768" sldId="732"/>
            <ac:spMk id="12" creationId="{BB6CBD5D-58D5-D7E2-D1F8-2D18594EC3B6}"/>
          </ac:spMkLst>
        </pc:spChg>
        <pc:spChg chg="add mod topLvl">
          <ac:chgData name="" userId="19552881646_tp_box_2" providerId="OAuth2" clId="{38799C24-E4A2-B743-844A-1BE8DA7382DA}" dt="2023-08-17T11:37:14.740" v="22957" actId="164"/>
          <ac:spMkLst>
            <pc:docMk/>
            <pc:sldMk cId="3148816768" sldId="732"/>
            <ac:spMk id="13" creationId="{5725BFF5-49D5-1D9E-F9C3-B96005B88528}"/>
          </ac:spMkLst>
        </pc:spChg>
        <pc:spChg chg="add mod topLvl">
          <ac:chgData name="" userId="19552881646_tp_box_2" providerId="OAuth2" clId="{38799C24-E4A2-B743-844A-1BE8DA7382DA}" dt="2023-08-17T11:37:14.740" v="22957" actId="164"/>
          <ac:spMkLst>
            <pc:docMk/>
            <pc:sldMk cId="3148816768" sldId="732"/>
            <ac:spMk id="14" creationId="{0F803147-46BC-20BD-1496-5E215B06AD3C}"/>
          </ac:spMkLst>
        </pc:spChg>
        <pc:spChg chg="add mod topLvl">
          <ac:chgData name="" userId="19552881646_tp_box_2" providerId="OAuth2" clId="{38799C24-E4A2-B743-844A-1BE8DA7382DA}" dt="2023-08-17T11:37:14.740" v="22957" actId="164"/>
          <ac:spMkLst>
            <pc:docMk/>
            <pc:sldMk cId="3148816768" sldId="732"/>
            <ac:spMk id="15" creationId="{3EBCCBC3-D109-366C-B665-446425964F28}"/>
          </ac:spMkLst>
        </pc:spChg>
        <pc:spChg chg="add del mod">
          <ac:chgData name="" userId="19552881646_tp_box_2" providerId="OAuth2" clId="{38799C24-E4A2-B743-844A-1BE8DA7382DA}" dt="2023-08-17T11:37:13.972" v="22956"/>
          <ac:spMkLst>
            <pc:docMk/>
            <pc:sldMk cId="3148816768" sldId="732"/>
            <ac:spMk id="17" creationId="{EDA047E4-AC26-BB95-0C02-6C65E67652FD}"/>
          </ac:spMkLst>
        </pc:spChg>
        <pc:spChg chg="add mod">
          <ac:chgData name="" userId="19552881646_tp_box_2" providerId="OAuth2" clId="{38799C24-E4A2-B743-844A-1BE8DA7382DA}" dt="2023-08-17T11:47:34.314" v="23272" actId="14100"/>
          <ac:spMkLst>
            <pc:docMk/>
            <pc:sldMk cId="3148816768" sldId="732"/>
            <ac:spMk id="18" creationId="{0C05A557-E5CA-D58E-6FED-4698F2329A47}"/>
          </ac:spMkLst>
        </pc:spChg>
        <pc:grpChg chg="add del">
          <ac:chgData name="" userId="19552881646_tp_box_2" providerId="OAuth2" clId="{38799C24-E4A2-B743-844A-1BE8DA7382DA}" dt="2023-08-17T11:37:14.740" v="22957" actId="164"/>
          <ac:grpSpMkLst>
            <pc:docMk/>
            <pc:sldMk cId="3148816768" sldId="732"/>
            <ac:grpSpMk id="16" creationId="{B2039DB2-2984-7112-192B-B033119DCDD7}"/>
          </ac:grpSpMkLst>
        </pc:grpChg>
        <pc:picChg chg="del">
          <ac:chgData name="" userId="19552881646_tp_box_2" providerId="OAuth2" clId="{38799C24-E4A2-B743-844A-1BE8DA7382DA}" dt="2023-08-17T11:18:14.276" v="22589" actId="478"/>
          <ac:picMkLst>
            <pc:docMk/>
            <pc:sldMk cId="3148816768" sldId="732"/>
            <ac:picMk id="6" creationId="{4741E54E-A6B1-16B5-18C0-CB8B057CA8D6}"/>
          </ac:picMkLst>
        </pc:picChg>
        <pc:picChg chg="add mod">
          <ac:chgData name="" userId="19552881646_tp_box_2" providerId="OAuth2" clId="{38799C24-E4A2-B743-844A-1BE8DA7382DA}" dt="2023-08-17T11:35:22.489" v="22885" actId="1076"/>
          <ac:picMkLst>
            <pc:docMk/>
            <pc:sldMk cId="3148816768" sldId="732"/>
            <ac:picMk id="10" creationId="{D4764823-7021-0048-F87D-37ECCA0C676E}"/>
          </ac:picMkLst>
        </pc:picChg>
      </pc:sldChg>
      <pc:sldChg chg="addSp delSp modSp add mod ord modShow modNotesTx">
        <pc:chgData name="" userId="19552881646_tp_box_2" providerId="OAuth2" clId="{38799C24-E4A2-B743-844A-1BE8DA7382DA}" dt="2023-08-17T11:55:36.996" v="23690" actId="21"/>
        <pc:sldMkLst>
          <pc:docMk/>
          <pc:sldMk cId="2733546810" sldId="733"/>
        </pc:sldMkLst>
        <pc:spChg chg="del">
          <ac:chgData name="" userId="19552881646_tp_box_2" providerId="OAuth2" clId="{38799C24-E4A2-B743-844A-1BE8DA7382DA}" dt="2023-08-17T11:19:23.451" v="22595" actId="478"/>
          <ac:spMkLst>
            <pc:docMk/>
            <pc:sldMk cId="2733546810" sldId="733"/>
            <ac:spMk id="2" creationId="{62416CAA-563D-4396-207C-B778DF3AEED9}"/>
          </ac:spMkLst>
        </pc:spChg>
        <pc:spChg chg="mod">
          <ac:chgData name="" userId="19552881646_tp_box_2" providerId="OAuth2" clId="{38799C24-E4A2-B743-844A-1BE8DA7382DA}" dt="2023-08-17T11:47:55.198" v="23288" actId="20577"/>
          <ac:spMkLst>
            <pc:docMk/>
            <pc:sldMk cId="2733546810" sldId="733"/>
            <ac:spMk id="3" creationId="{535DEF00-A200-9936-7952-AD113A339484}"/>
          </ac:spMkLst>
        </pc:spChg>
        <pc:spChg chg="add del mod">
          <ac:chgData name="" userId="19552881646_tp_box_2" providerId="OAuth2" clId="{38799C24-E4A2-B743-844A-1BE8DA7382DA}" dt="2023-08-17T11:19:24.488" v="22596" actId="478"/>
          <ac:spMkLst>
            <pc:docMk/>
            <pc:sldMk cId="2733546810" sldId="733"/>
            <ac:spMk id="5" creationId="{76F8E2B4-C914-D08F-7F81-32217142ED9E}"/>
          </ac:spMkLst>
        </pc:spChg>
        <pc:spChg chg="add del mod">
          <ac:chgData name="" userId="19552881646_tp_box_2" providerId="OAuth2" clId="{38799C24-E4A2-B743-844A-1BE8DA7382DA}" dt="2023-08-17T11:37:40.279" v="22963" actId="478"/>
          <ac:spMkLst>
            <pc:docMk/>
            <pc:sldMk cId="2733546810" sldId="733"/>
            <ac:spMk id="9" creationId="{03D3CDB2-771B-AE22-D616-6EF6222BC2F2}"/>
          </ac:spMkLst>
        </pc:spChg>
        <pc:spChg chg="add del mod">
          <ac:chgData name="" userId="19552881646_tp_box_2" providerId="OAuth2" clId="{38799C24-E4A2-B743-844A-1BE8DA7382DA}" dt="2023-08-17T11:23:19.134" v="22626" actId="767"/>
          <ac:spMkLst>
            <pc:docMk/>
            <pc:sldMk cId="2733546810" sldId="733"/>
            <ac:spMk id="10" creationId="{C38F1FD9-E86C-ED65-570B-6AAE6FA54DEF}"/>
          </ac:spMkLst>
        </pc:spChg>
        <pc:spChg chg="add del mod">
          <ac:chgData name="" userId="19552881646_tp_box_2" providerId="OAuth2" clId="{38799C24-E4A2-B743-844A-1BE8DA7382DA}" dt="2023-08-17T11:37:23.910" v="22959"/>
          <ac:spMkLst>
            <pc:docMk/>
            <pc:sldMk cId="2733546810" sldId="733"/>
            <ac:spMk id="13" creationId="{DE700FD6-608B-1755-D46A-D551B859D40E}"/>
          </ac:spMkLst>
        </pc:spChg>
        <pc:spChg chg="add del mod">
          <ac:chgData name="" userId="19552881646_tp_box_2" providerId="OAuth2" clId="{38799C24-E4A2-B743-844A-1BE8DA7382DA}" dt="2023-08-17T11:37:23.910" v="22959"/>
          <ac:spMkLst>
            <pc:docMk/>
            <pc:sldMk cId="2733546810" sldId="733"/>
            <ac:spMk id="14" creationId="{3B4DA5F6-834B-73C7-AB7B-49AF814A896F}"/>
          </ac:spMkLst>
        </pc:spChg>
        <pc:spChg chg="add del mod">
          <ac:chgData name="" userId="19552881646_tp_box_2" providerId="OAuth2" clId="{38799C24-E4A2-B743-844A-1BE8DA7382DA}" dt="2023-08-17T11:37:23.910" v="22959"/>
          <ac:spMkLst>
            <pc:docMk/>
            <pc:sldMk cId="2733546810" sldId="733"/>
            <ac:spMk id="15" creationId="{756DB08B-805F-EEF6-7D07-DACC8931619B}"/>
          </ac:spMkLst>
        </pc:spChg>
        <pc:spChg chg="add del mod">
          <ac:chgData name="" userId="19552881646_tp_box_2" providerId="OAuth2" clId="{38799C24-E4A2-B743-844A-1BE8DA7382DA}" dt="2023-08-17T11:37:23.910" v="22959"/>
          <ac:spMkLst>
            <pc:docMk/>
            <pc:sldMk cId="2733546810" sldId="733"/>
            <ac:spMk id="16" creationId="{3AC3A436-EDCB-4988-6E56-1AA7F297BABE}"/>
          </ac:spMkLst>
        </pc:spChg>
        <pc:spChg chg="add del mod">
          <ac:chgData name="" userId="19552881646_tp_box_2" providerId="OAuth2" clId="{38799C24-E4A2-B743-844A-1BE8DA7382DA}" dt="2023-08-17T11:37:23.910" v="22959"/>
          <ac:spMkLst>
            <pc:docMk/>
            <pc:sldMk cId="2733546810" sldId="733"/>
            <ac:spMk id="17" creationId="{27A1C6B0-D347-B8AE-D7C2-2C2389A76A41}"/>
          </ac:spMkLst>
        </pc:spChg>
        <pc:spChg chg="add mod">
          <ac:chgData name="" userId="19552881646_tp_box_2" providerId="OAuth2" clId="{38799C24-E4A2-B743-844A-1BE8DA7382DA}" dt="2023-08-17T11:37:27.315" v="22961" actId="1076"/>
          <ac:spMkLst>
            <pc:docMk/>
            <pc:sldMk cId="2733546810" sldId="733"/>
            <ac:spMk id="18" creationId="{AD94205C-D67E-FF9F-2BBB-B447A1510A88}"/>
          </ac:spMkLst>
        </pc:spChg>
        <pc:spChg chg="add mod">
          <ac:chgData name="" userId="19552881646_tp_box_2" providerId="OAuth2" clId="{38799C24-E4A2-B743-844A-1BE8DA7382DA}" dt="2023-08-17T11:37:27.315" v="22961" actId="1076"/>
          <ac:spMkLst>
            <pc:docMk/>
            <pc:sldMk cId="2733546810" sldId="733"/>
            <ac:spMk id="19" creationId="{E047DE2F-0480-98DC-5519-8D0216C0E662}"/>
          </ac:spMkLst>
        </pc:spChg>
        <pc:spChg chg="add mod">
          <ac:chgData name="" userId="19552881646_tp_box_2" providerId="OAuth2" clId="{38799C24-E4A2-B743-844A-1BE8DA7382DA}" dt="2023-08-17T11:44:30.896" v="23092" actId="1076"/>
          <ac:spMkLst>
            <pc:docMk/>
            <pc:sldMk cId="2733546810" sldId="733"/>
            <ac:spMk id="20" creationId="{6102D3F6-1EDC-8B0B-1ED3-32C9C3D67D27}"/>
          </ac:spMkLst>
        </pc:spChg>
        <pc:spChg chg="add del mod">
          <ac:chgData name="" userId="19552881646_tp_box_2" providerId="OAuth2" clId="{38799C24-E4A2-B743-844A-1BE8DA7382DA}" dt="2023-08-17T11:44:15.524" v="23076" actId="478"/>
          <ac:spMkLst>
            <pc:docMk/>
            <pc:sldMk cId="2733546810" sldId="733"/>
            <ac:spMk id="21" creationId="{9F9E5AC1-96C6-60E9-6406-38196CD78751}"/>
          </ac:spMkLst>
        </pc:spChg>
        <pc:spChg chg="add del mod">
          <ac:chgData name="" userId="19552881646_tp_box_2" providerId="OAuth2" clId="{38799C24-E4A2-B743-844A-1BE8DA7382DA}" dt="2023-08-17T11:44:35.601" v="23093" actId="478"/>
          <ac:spMkLst>
            <pc:docMk/>
            <pc:sldMk cId="2733546810" sldId="733"/>
            <ac:spMk id="22" creationId="{A3A9F4AD-8803-5087-0979-AE1524216A43}"/>
          </ac:spMkLst>
        </pc:spChg>
        <pc:spChg chg="mod">
          <ac:chgData name="" userId="19552881646_tp_box_2" providerId="OAuth2" clId="{38799C24-E4A2-B743-844A-1BE8DA7382DA}" dt="2023-08-17T11:41:39.416" v="23014"/>
          <ac:spMkLst>
            <pc:docMk/>
            <pc:sldMk cId="2733546810" sldId="733"/>
            <ac:spMk id="25" creationId="{5668656F-13F3-FB64-C9ED-98F555AB6EF4}"/>
          </ac:spMkLst>
        </pc:spChg>
        <pc:spChg chg="mod">
          <ac:chgData name="" userId="19552881646_tp_box_2" providerId="OAuth2" clId="{38799C24-E4A2-B743-844A-1BE8DA7382DA}" dt="2023-08-17T11:41:39.416" v="23014"/>
          <ac:spMkLst>
            <pc:docMk/>
            <pc:sldMk cId="2733546810" sldId="733"/>
            <ac:spMk id="26" creationId="{D7835648-E2F5-642B-B363-C9193CC66844}"/>
          </ac:spMkLst>
        </pc:spChg>
        <pc:spChg chg="add mod">
          <ac:chgData name="" userId="19552881646_tp_box_2" providerId="OAuth2" clId="{38799C24-E4A2-B743-844A-1BE8DA7382DA}" dt="2023-08-17T11:44:30.896" v="23092" actId="1076"/>
          <ac:spMkLst>
            <pc:docMk/>
            <pc:sldMk cId="2733546810" sldId="733"/>
            <ac:spMk id="28" creationId="{B2FF8BE3-0BCF-2132-0B7F-5365F1D50FD8}"/>
          </ac:spMkLst>
        </pc:spChg>
        <pc:spChg chg="add mod">
          <ac:chgData name="" userId="19552881646_tp_box_2" providerId="OAuth2" clId="{38799C24-E4A2-B743-844A-1BE8DA7382DA}" dt="2023-08-17T11:46:54.901" v="23260" actId="20577"/>
          <ac:spMkLst>
            <pc:docMk/>
            <pc:sldMk cId="2733546810" sldId="733"/>
            <ac:spMk id="29" creationId="{29DB9E6A-3CD1-ED84-3FFC-33BCA0CDB3A4}"/>
          </ac:spMkLst>
        </pc:spChg>
        <pc:spChg chg="add del mod">
          <ac:chgData name="" userId="19552881646_tp_box_2" providerId="OAuth2" clId="{38799C24-E4A2-B743-844A-1BE8DA7382DA}" dt="2023-08-17T11:55:36.996" v="23690" actId="21"/>
          <ac:spMkLst>
            <pc:docMk/>
            <pc:sldMk cId="2733546810" sldId="733"/>
            <ac:spMk id="30" creationId="{99565AC8-7D7F-6A97-7994-2B673E145A47}"/>
          </ac:spMkLst>
        </pc:spChg>
        <pc:spChg chg="add del mod">
          <ac:chgData name="" userId="19552881646_tp_box_2" providerId="OAuth2" clId="{38799C24-E4A2-B743-844A-1BE8DA7382DA}" dt="2023-08-17T11:55:36.996" v="23690" actId="21"/>
          <ac:spMkLst>
            <pc:docMk/>
            <pc:sldMk cId="2733546810" sldId="733"/>
            <ac:spMk id="31" creationId="{BAE0A232-F476-9258-9C1F-9F2FAE9D53CE}"/>
          </ac:spMkLst>
        </pc:spChg>
        <pc:grpChg chg="add mod">
          <ac:chgData name="" userId="19552881646_tp_box_2" providerId="OAuth2" clId="{38799C24-E4A2-B743-844A-1BE8DA7382DA}" dt="2023-08-17T11:41:51.858" v="23023" actId="1038"/>
          <ac:grpSpMkLst>
            <pc:docMk/>
            <pc:sldMk cId="2733546810" sldId="733"/>
            <ac:grpSpMk id="23" creationId="{FF66A693-9AFF-B318-8CAB-5078A384C5A7}"/>
          </ac:grpSpMkLst>
        </pc:grpChg>
        <pc:grpChg chg="add mod">
          <ac:chgData name="" userId="19552881646_tp_box_2" providerId="OAuth2" clId="{38799C24-E4A2-B743-844A-1BE8DA7382DA}" dt="2023-08-17T11:41:45.909" v="23016" actId="1076"/>
          <ac:grpSpMkLst>
            <pc:docMk/>
            <pc:sldMk cId="2733546810" sldId="733"/>
            <ac:grpSpMk id="24" creationId="{1ABE90F3-9D95-2E9B-1DD7-106F8F8A99B8}"/>
          </ac:grpSpMkLst>
        </pc:grpChg>
        <pc:grpChg chg="add">
          <ac:chgData name="" userId="19552881646_tp_box_2" providerId="OAuth2" clId="{38799C24-E4A2-B743-844A-1BE8DA7382DA}" dt="2023-08-17T11:41:57.552" v="23024" actId="164"/>
          <ac:grpSpMkLst>
            <pc:docMk/>
            <pc:sldMk cId="2733546810" sldId="733"/>
            <ac:grpSpMk id="27" creationId="{8F4E737D-FB7D-58EB-8521-ED1B80ED7744}"/>
          </ac:grpSpMkLst>
        </pc:grpChg>
        <pc:picChg chg="add del mod">
          <ac:chgData name="" userId="19552881646_tp_box_2" providerId="OAuth2" clId="{38799C24-E4A2-B743-844A-1BE8DA7382DA}" dt="2023-08-17T11:33:12.779" v="22847" actId="21"/>
          <ac:picMkLst>
            <pc:docMk/>
            <pc:sldMk cId="2733546810" sldId="733"/>
            <ac:picMk id="6" creationId="{70F57D43-ED13-EEBF-2A5E-1C6E671C5203}"/>
          </ac:picMkLst>
        </pc:picChg>
        <pc:picChg chg="add del mod">
          <ac:chgData name="" userId="19552881646_tp_box_2" providerId="OAuth2" clId="{38799C24-E4A2-B743-844A-1BE8DA7382DA}" dt="2023-08-17T11:34:19.483" v="22859" actId="21"/>
          <ac:picMkLst>
            <pc:docMk/>
            <pc:sldMk cId="2733546810" sldId="733"/>
            <ac:picMk id="7" creationId="{8B2D2821-B9A5-00F0-A02C-11ACD6834091}"/>
          </ac:picMkLst>
        </pc:picChg>
        <pc:picChg chg="add mod">
          <ac:chgData name="" userId="19552881646_tp_box_2" providerId="OAuth2" clId="{38799C24-E4A2-B743-844A-1BE8DA7382DA}" dt="2023-08-17T11:41:46.492" v="23017" actId="1076"/>
          <ac:picMkLst>
            <pc:docMk/>
            <pc:sldMk cId="2733546810" sldId="733"/>
            <ac:picMk id="11" creationId="{6694CBEA-4B56-FCA4-46CD-96FAC9A03A94}"/>
          </ac:picMkLst>
        </pc:picChg>
        <pc:picChg chg="add del mod">
          <ac:chgData name="" userId="19552881646_tp_box_2" providerId="OAuth2" clId="{38799C24-E4A2-B743-844A-1BE8DA7382DA}" dt="2023-08-17T11:37:59.886" v="22967" actId="21"/>
          <ac:picMkLst>
            <pc:docMk/>
            <pc:sldMk cId="2733546810" sldId="733"/>
            <ac:picMk id="12" creationId="{E213C35A-2642-939E-AFF9-D87025244079}"/>
          </ac:picMkLst>
        </pc:picChg>
      </pc:sldChg>
      <pc:sldChg chg="addSp delSp modSp new del mod ord">
        <pc:chgData name="" userId="19552881646_tp_box_2" providerId="OAuth2" clId="{38799C24-E4A2-B743-844A-1BE8DA7382DA}" dt="2023-08-17T11:52:11.837" v="23518" actId="2696"/>
        <pc:sldMkLst>
          <pc:docMk/>
          <pc:sldMk cId="3594364508" sldId="734"/>
        </pc:sldMkLst>
        <pc:spChg chg="del mod">
          <ac:chgData name="" userId="19552881646_tp_box_2" providerId="OAuth2" clId="{38799C24-E4A2-B743-844A-1BE8DA7382DA}" dt="2023-08-17T11:23:25.309" v="22629" actId="478"/>
          <ac:spMkLst>
            <pc:docMk/>
            <pc:sldMk cId="3594364508" sldId="734"/>
            <ac:spMk id="2" creationId="{5B9CDCDF-3DA5-28E2-A7EA-CA6389479924}"/>
          </ac:spMkLst>
        </pc:spChg>
        <pc:spChg chg="add del mod">
          <ac:chgData name="" userId="19552881646_tp_box_2" providerId="OAuth2" clId="{38799C24-E4A2-B743-844A-1BE8DA7382DA}" dt="2023-08-17T11:34:07.511" v="22856" actId="478"/>
          <ac:spMkLst>
            <pc:docMk/>
            <pc:sldMk cId="3594364508" sldId="734"/>
            <ac:spMk id="5" creationId="{D88F0CD8-AA48-669E-B390-5E68EA401228}"/>
          </ac:spMkLst>
        </pc:spChg>
        <pc:spChg chg="add del mod">
          <ac:chgData name="" userId="19552881646_tp_box_2" providerId="OAuth2" clId="{38799C24-E4A2-B743-844A-1BE8DA7382DA}" dt="2023-08-17T11:38:25.606" v="22972" actId="21"/>
          <ac:spMkLst>
            <pc:docMk/>
            <pc:sldMk cId="3594364508" sldId="734"/>
            <ac:spMk id="7" creationId="{1C038888-78CF-FE66-F372-6CEA604F3130}"/>
          </ac:spMkLst>
        </pc:spChg>
        <pc:spChg chg="add mod">
          <ac:chgData name="" userId="19552881646_tp_box_2" providerId="OAuth2" clId="{38799C24-E4A2-B743-844A-1BE8DA7382DA}" dt="2023-08-17T11:40:55.686" v="23008" actId="1076"/>
          <ac:spMkLst>
            <pc:docMk/>
            <pc:sldMk cId="3594364508" sldId="734"/>
            <ac:spMk id="9" creationId="{D348A3E8-C87A-58D9-6518-8D010EAA55A0}"/>
          </ac:spMkLst>
        </pc:spChg>
        <pc:spChg chg="add del mod">
          <ac:chgData name="" userId="19552881646_tp_box_2" providerId="OAuth2" clId="{38799C24-E4A2-B743-844A-1BE8DA7382DA}" dt="2023-08-17T11:48:29.660" v="23290" actId="21"/>
          <ac:spMkLst>
            <pc:docMk/>
            <pc:sldMk cId="3594364508" sldId="734"/>
            <ac:spMk id="11" creationId="{934F5497-441C-780B-9E7F-883DF1146243}"/>
          </ac:spMkLst>
        </pc:spChg>
        <pc:spChg chg="add del mod">
          <ac:chgData name="" userId="19552881646_tp_box_2" providerId="OAuth2" clId="{38799C24-E4A2-B743-844A-1BE8DA7382DA}" dt="2023-08-17T11:48:29.660" v="23290" actId="21"/>
          <ac:spMkLst>
            <pc:docMk/>
            <pc:sldMk cId="3594364508" sldId="734"/>
            <ac:spMk id="13" creationId="{EEF708C2-EB9C-53D0-5911-4817C0BEE475}"/>
          </ac:spMkLst>
        </pc:spChg>
      </pc:sldChg>
      <pc:sldChg chg="addSp delSp modSp add mod ord modNotesTx">
        <pc:chgData name="" userId="19552881646_tp_box_2" providerId="OAuth2" clId="{38799C24-E4A2-B743-844A-1BE8DA7382DA}" dt="2023-08-17T11:57:07.230" v="23736" actId="164"/>
        <pc:sldMkLst>
          <pc:docMk/>
          <pc:sldMk cId="473468925" sldId="735"/>
        </pc:sldMkLst>
        <pc:spChg chg="mod">
          <ac:chgData name="" userId="19552881646_tp_box_2" providerId="OAuth2" clId="{38799C24-E4A2-B743-844A-1BE8DA7382DA}" dt="2023-08-17T11:42:33.169" v="23029" actId="1076"/>
          <ac:spMkLst>
            <pc:docMk/>
            <pc:sldMk cId="473468925" sldId="735"/>
            <ac:spMk id="3" creationId="{535DEF00-A200-9936-7952-AD113A339484}"/>
          </ac:spMkLst>
        </pc:spChg>
        <pc:spChg chg="add mod">
          <ac:chgData name="" userId="19552881646_tp_box_2" providerId="OAuth2" clId="{38799C24-E4A2-B743-844A-1BE8DA7382DA}" dt="2023-08-17T11:51:41.909" v="23513" actId="113"/>
          <ac:spMkLst>
            <pc:docMk/>
            <pc:sldMk cId="473468925" sldId="735"/>
            <ac:spMk id="5" creationId="{AEAEE511-8A4E-E5B3-119E-292DC65FE597}"/>
          </ac:spMkLst>
        </pc:spChg>
        <pc:spChg chg="add mod">
          <ac:chgData name="" userId="19552881646_tp_box_2" providerId="OAuth2" clId="{38799C24-E4A2-B743-844A-1BE8DA7382DA}" dt="2023-08-17T11:51:47.090" v="23514" actId="14100"/>
          <ac:spMkLst>
            <pc:docMk/>
            <pc:sldMk cId="473468925" sldId="735"/>
            <ac:spMk id="6" creationId="{C608C0A0-DF6D-27A4-6FDC-298A62383D97}"/>
          </ac:spMkLst>
        </pc:spChg>
        <pc:spChg chg="del">
          <ac:chgData name="" userId="19552881646_tp_box_2" providerId="OAuth2" clId="{38799C24-E4A2-B743-844A-1BE8DA7382DA}" dt="2023-08-17T11:31:31.202" v="22829" actId="478"/>
          <ac:spMkLst>
            <pc:docMk/>
            <pc:sldMk cId="473468925" sldId="735"/>
            <ac:spMk id="7" creationId="{7C41DD50-6E55-05EA-FC0C-646E96A00D74}"/>
          </ac:spMkLst>
        </pc:spChg>
        <pc:spChg chg="add mod">
          <ac:chgData name="" userId="19552881646_tp_box_2" providerId="OAuth2" clId="{38799C24-E4A2-B743-844A-1BE8DA7382DA}" dt="2023-08-17T11:55:59.773" v="23695" actId="1076"/>
          <ac:spMkLst>
            <pc:docMk/>
            <pc:sldMk cId="473468925" sldId="735"/>
            <ac:spMk id="8" creationId="{539AF32A-CB7A-C485-80BD-DC1C8BC4BD2F}"/>
          </ac:spMkLst>
        </pc:spChg>
        <pc:spChg chg="add mod">
          <ac:chgData name="" userId="19552881646_tp_box_2" providerId="OAuth2" clId="{38799C24-E4A2-B743-844A-1BE8DA7382DA}" dt="2023-08-17T11:55:59.773" v="23695" actId="1076"/>
          <ac:spMkLst>
            <pc:docMk/>
            <pc:sldMk cId="473468925" sldId="735"/>
            <ac:spMk id="9" creationId="{45E6E71F-F011-BD10-D27C-B57396831F35}"/>
          </ac:spMkLst>
        </pc:spChg>
        <pc:spChg chg="add mod">
          <ac:chgData name="" userId="19552881646_tp_box_2" providerId="OAuth2" clId="{38799C24-E4A2-B743-844A-1BE8DA7382DA}" dt="2023-08-17T11:57:01.446" v="23735" actId="14100"/>
          <ac:spMkLst>
            <pc:docMk/>
            <pc:sldMk cId="473468925" sldId="735"/>
            <ac:spMk id="10" creationId="{5B959064-E053-9182-8ADC-0BDC93AD8B6D}"/>
          </ac:spMkLst>
        </pc:spChg>
        <pc:spChg chg="add mod">
          <ac:chgData name="" userId="19552881646_tp_box_2" providerId="OAuth2" clId="{38799C24-E4A2-B743-844A-1BE8DA7382DA}" dt="2023-08-17T11:57:01.446" v="23735" actId="14100"/>
          <ac:spMkLst>
            <pc:docMk/>
            <pc:sldMk cId="473468925" sldId="735"/>
            <ac:spMk id="11" creationId="{D9E45027-DE55-66F1-3982-956B26D9A78D}"/>
          </ac:spMkLst>
        </pc:spChg>
        <pc:grpChg chg="add">
          <ac:chgData name="" userId="19552881646_tp_box_2" providerId="OAuth2" clId="{38799C24-E4A2-B743-844A-1BE8DA7382DA}" dt="2023-08-17T11:57:07.230" v="23736" actId="164"/>
          <ac:grpSpMkLst>
            <pc:docMk/>
            <pc:sldMk cId="473468925" sldId="735"/>
            <ac:grpSpMk id="12" creationId="{30F1C803-AE67-4F74-C40E-A736FA97DDCD}"/>
          </ac:grpSpMkLst>
        </pc:grpChg>
        <pc:picChg chg="add mod">
          <ac:chgData name="" userId="19552881646_tp_box_2" providerId="OAuth2" clId="{38799C24-E4A2-B743-844A-1BE8DA7382DA}" dt="2023-08-17T11:55:53.177" v="23693" actId="14100"/>
          <ac:picMkLst>
            <pc:docMk/>
            <pc:sldMk cId="473468925" sldId="735"/>
            <ac:picMk id="2" creationId="{87F00684-8D89-7195-507E-92310AD5CDEF}"/>
          </ac:picMkLst>
        </pc:picChg>
      </pc:sldChg>
      <pc:sldChg chg="addSp delSp modSp new mod setBg">
        <pc:chgData name="" userId="19552881646_tp_box_2" providerId="OAuth2" clId="{38799C24-E4A2-B743-844A-1BE8DA7382DA}" dt="2023-08-17T11:33:40.007" v="22855" actId="14100"/>
        <pc:sldMkLst>
          <pc:docMk/>
          <pc:sldMk cId="4292119035" sldId="736"/>
        </pc:sldMkLst>
        <pc:spChg chg="add del">
          <ac:chgData name="" userId="19552881646_tp_box_2" providerId="OAuth2" clId="{38799C24-E4A2-B743-844A-1BE8DA7382DA}" dt="2023-08-17T11:33:32.309" v="22853" actId="26606"/>
          <ac:spMkLst>
            <pc:docMk/>
            <pc:sldMk cId="4292119035" sldId="736"/>
            <ac:spMk id="2" creationId="{BF64F1AB-EC2E-C11A-8CD5-AE5801305BA1}"/>
          </ac:spMkLst>
        </pc:spChg>
        <pc:spChg chg="add del">
          <ac:chgData name="" userId="19552881646_tp_box_2" providerId="OAuth2" clId="{38799C24-E4A2-B743-844A-1BE8DA7382DA}" dt="2023-08-17T11:33:32.309" v="22853" actId="26606"/>
          <ac:spMkLst>
            <pc:docMk/>
            <pc:sldMk cId="4292119035" sldId="736"/>
            <ac:spMk id="3" creationId="{D5CE8A3E-F863-843E-1D09-ED585F4E151F}"/>
          </ac:spMkLst>
        </pc:spChg>
        <pc:spChg chg="add del">
          <ac:chgData name="" userId="19552881646_tp_box_2" providerId="OAuth2" clId="{38799C24-E4A2-B743-844A-1BE8DA7382DA}" dt="2023-08-17T11:33:32.305" v="22852" actId="26606"/>
          <ac:spMkLst>
            <pc:docMk/>
            <pc:sldMk cId="4292119035" sldId="736"/>
            <ac:spMk id="9" creationId="{F3060C83-F051-4F0E-ABAD-AA0DFC48B218}"/>
          </ac:spMkLst>
        </pc:spChg>
        <pc:spChg chg="add del">
          <ac:chgData name="" userId="19552881646_tp_box_2" providerId="OAuth2" clId="{38799C24-E4A2-B743-844A-1BE8DA7382DA}" dt="2023-08-17T11:33:32.305" v="22852" actId="26606"/>
          <ac:spMkLst>
            <pc:docMk/>
            <pc:sldMk cId="4292119035" sldId="736"/>
            <ac:spMk id="11" creationId="{83C98ABE-055B-441F-B07E-44F97F083C39}"/>
          </ac:spMkLst>
        </pc:spChg>
        <pc:spChg chg="add del">
          <ac:chgData name="" userId="19552881646_tp_box_2" providerId="OAuth2" clId="{38799C24-E4A2-B743-844A-1BE8DA7382DA}" dt="2023-08-17T11:33:32.305" v="22852" actId="26606"/>
          <ac:spMkLst>
            <pc:docMk/>
            <pc:sldMk cId="4292119035" sldId="736"/>
            <ac:spMk id="13" creationId="{29FDB030-9B49-4CED-8CCD-4D99382388AC}"/>
          </ac:spMkLst>
        </pc:spChg>
        <pc:spChg chg="add del">
          <ac:chgData name="" userId="19552881646_tp_box_2" providerId="OAuth2" clId="{38799C24-E4A2-B743-844A-1BE8DA7382DA}" dt="2023-08-17T11:33:32.305" v="22852" actId="26606"/>
          <ac:spMkLst>
            <pc:docMk/>
            <pc:sldMk cId="4292119035" sldId="736"/>
            <ac:spMk id="15" creationId="{3783CA14-24A1-485C-8B30-D6A5D87987AD}"/>
          </ac:spMkLst>
        </pc:spChg>
        <pc:spChg chg="add del">
          <ac:chgData name="" userId="19552881646_tp_box_2" providerId="OAuth2" clId="{38799C24-E4A2-B743-844A-1BE8DA7382DA}" dt="2023-08-17T11:33:32.305" v="22852" actId="26606"/>
          <ac:spMkLst>
            <pc:docMk/>
            <pc:sldMk cId="4292119035" sldId="736"/>
            <ac:spMk id="17" creationId="{9A97C86A-04D6-40F7-AE84-31AB43E6A846}"/>
          </ac:spMkLst>
        </pc:spChg>
        <pc:spChg chg="add del">
          <ac:chgData name="" userId="19552881646_tp_box_2" providerId="OAuth2" clId="{38799C24-E4A2-B743-844A-1BE8DA7382DA}" dt="2023-08-17T11:33:32.305" v="22852" actId="26606"/>
          <ac:spMkLst>
            <pc:docMk/>
            <pc:sldMk cId="4292119035" sldId="736"/>
            <ac:spMk id="19" creationId="{FF9F2414-84E8-453E-B1F3-389FDE8192D9}"/>
          </ac:spMkLst>
        </pc:spChg>
        <pc:spChg chg="add del">
          <ac:chgData name="" userId="19552881646_tp_box_2" providerId="OAuth2" clId="{38799C24-E4A2-B743-844A-1BE8DA7382DA}" dt="2023-08-17T11:33:32.305" v="22852" actId="26606"/>
          <ac:spMkLst>
            <pc:docMk/>
            <pc:sldMk cId="4292119035" sldId="736"/>
            <ac:spMk id="21" creationId="{3ECA69A1-7536-43AC-85EF-C7106179F5ED}"/>
          </ac:spMkLst>
        </pc:spChg>
        <pc:picChg chg="add mod">
          <ac:chgData name="" userId="19552881646_tp_box_2" providerId="OAuth2" clId="{38799C24-E4A2-B743-844A-1BE8DA7382DA}" dt="2023-08-17T11:33:40.007" v="22855" actId="14100"/>
          <ac:picMkLst>
            <pc:docMk/>
            <pc:sldMk cId="4292119035" sldId="736"/>
            <ac:picMk id="4" creationId="{BAAA9C17-93F5-8449-1FA1-C6E0B01F9FC2}"/>
          </ac:picMkLst>
        </pc:picChg>
      </pc:sldChg>
      <pc:sldChg chg="addSp delSp modSp add mod modNotesTx">
        <pc:chgData name="" userId="19552881646_tp_box_2" providerId="OAuth2" clId="{38799C24-E4A2-B743-844A-1BE8DA7382DA}" dt="2023-08-17T12:22:14.231" v="24993" actId="20577"/>
        <pc:sldMkLst>
          <pc:docMk/>
          <pc:sldMk cId="3565577051" sldId="737"/>
        </pc:sldMkLst>
        <pc:spChg chg="add del mod">
          <ac:chgData name="" userId="19552881646_tp_box_2" providerId="OAuth2" clId="{38799C24-E4A2-B743-844A-1BE8DA7382DA}" dt="2023-08-17T12:21:43.266" v="24978" actId="478"/>
          <ac:spMkLst>
            <pc:docMk/>
            <pc:sldMk cId="3565577051" sldId="737"/>
            <ac:spMk id="2" creationId="{B9DF3C85-EDD3-BB59-D3A7-B095CB3D0E5F}"/>
          </ac:spMkLst>
        </pc:spChg>
        <pc:spChg chg="mod">
          <ac:chgData name="" userId="19552881646_tp_box_2" providerId="OAuth2" clId="{38799C24-E4A2-B743-844A-1BE8DA7382DA}" dt="2023-08-17T12:22:09.496" v="24986" actId="20577"/>
          <ac:spMkLst>
            <pc:docMk/>
            <pc:sldMk cId="3565577051" sldId="737"/>
            <ac:spMk id="6" creationId="{726A0D64-D7CE-31ED-FE22-FC99F0724347}"/>
          </ac:spMkLst>
        </pc:spChg>
        <pc:spChg chg="mod">
          <ac:chgData name="" userId="19552881646_tp_box_2" providerId="OAuth2" clId="{38799C24-E4A2-B743-844A-1BE8DA7382DA}" dt="2023-08-17T12:22:14.231" v="24993" actId="20577"/>
          <ac:spMkLst>
            <pc:docMk/>
            <pc:sldMk cId="3565577051" sldId="737"/>
            <ac:spMk id="7" creationId="{9A3762F2-F01C-D896-BF3F-17030A7CE5E4}"/>
          </ac:spMkLst>
        </pc:spChg>
        <pc:spChg chg="mod">
          <ac:chgData name="" userId="19552881646_tp_box_2" providerId="OAuth2" clId="{38799C24-E4A2-B743-844A-1BE8DA7382DA}" dt="2023-08-17T12:21:59.855" v="24981" actId="1076"/>
          <ac:spMkLst>
            <pc:docMk/>
            <pc:sldMk cId="3565577051" sldId="737"/>
            <ac:spMk id="10" creationId="{BAF5F5DD-2E2F-FF1D-65CA-A75A92972534}"/>
          </ac:spMkLst>
        </pc:spChg>
        <pc:picChg chg="add mod">
          <ac:chgData name="" userId="19552881646_tp_box_2" providerId="OAuth2" clId="{38799C24-E4A2-B743-844A-1BE8DA7382DA}" dt="2023-08-17T12:22:05.090" v="24983" actId="1076"/>
          <ac:picMkLst>
            <pc:docMk/>
            <pc:sldMk cId="3565577051" sldId="737"/>
            <ac:picMk id="3" creationId="{7429BE26-D79E-53CA-0CF5-750183D7D426}"/>
          </ac:picMkLst>
        </pc:picChg>
        <pc:picChg chg="del">
          <ac:chgData name="" userId="19552881646_tp_box_2" providerId="OAuth2" clId="{38799C24-E4A2-B743-844A-1BE8DA7382DA}" dt="2023-08-17T12:21:35.691" v="24974" actId="478"/>
          <ac:picMkLst>
            <pc:docMk/>
            <pc:sldMk cId="3565577051" sldId="737"/>
            <ac:picMk id="4" creationId="{EDF421C5-67C7-1752-3679-89E715E51216}"/>
          </ac:picMkLst>
        </pc:picChg>
      </pc:sldChg>
      <pc:sldChg chg="addSp delSp modSp new del mod setBg">
        <pc:chgData name="" userId="19552881646_tp_box_2" providerId="OAuth2" clId="{38799C24-E4A2-B743-844A-1BE8DA7382DA}" dt="2023-08-17T12:28:36.550" v="25290" actId="2696"/>
        <pc:sldMkLst>
          <pc:docMk/>
          <pc:sldMk cId="2176489022" sldId="738"/>
        </pc:sldMkLst>
        <pc:spChg chg="del">
          <ac:chgData name="" userId="19552881646_tp_box_2" providerId="OAuth2" clId="{38799C24-E4A2-B743-844A-1BE8DA7382DA}" dt="2023-08-17T12:24:21.663" v="25017"/>
          <ac:spMkLst>
            <pc:docMk/>
            <pc:sldMk cId="2176489022" sldId="738"/>
            <ac:spMk id="2" creationId="{3C43BF2F-AB7F-8932-90CF-65329AB29D01}"/>
          </ac:spMkLst>
        </pc:spChg>
        <pc:spChg chg="add del">
          <ac:chgData name="" userId="19552881646_tp_box_2" providerId="OAuth2" clId="{38799C24-E4A2-B743-844A-1BE8DA7382DA}" dt="2023-08-17T12:24:31.770" v="25030" actId="26606"/>
          <ac:spMkLst>
            <pc:docMk/>
            <pc:sldMk cId="2176489022" sldId="738"/>
            <ac:spMk id="3" creationId="{98DDAE2D-591F-80B5-4A40-8D47C5BA2058}"/>
          </ac:spMkLst>
        </pc:spChg>
        <pc:spChg chg="add mod">
          <ac:chgData name="" userId="19552881646_tp_box_2" providerId="OAuth2" clId="{38799C24-E4A2-B743-844A-1BE8DA7382DA}" dt="2023-08-17T12:27:44.673" v="25274" actId="21"/>
          <ac:spMkLst>
            <pc:docMk/>
            <pc:sldMk cId="2176489022" sldId="738"/>
            <ac:spMk id="5" creationId="{422D75D2-4811-6D56-B584-B7385E98AC26}"/>
          </ac:spMkLst>
        </pc:spChg>
        <pc:spChg chg="add del">
          <ac:chgData name="" userId="19552881646_tp_box_2" providerId="OAuth2" clId="{38799C24-E4A2-B743-844A-1BE8DA7382DA}" dt="2023-08-17T12:24:26.489" v="25021" actId="26606"/>
          <ac:spMkLst>
            <pc:docMk/>
            <pc:sldMk cId="2176489022" sldId="738"/>
            <ac:spMk id="6" creationId="{98DDAE2D-591F-80B5-4A40-8D47C5BA2058}"/>
          </ac:spMkLst>
        </pc:spChg>
        <pc:spChg chg="add del">
          <ac:chgData name="" userId="19552881646_tp_box_2" providerId="OAuth2" clId="{38799C24-E4A2-B743-844A-1BE8DA7382DA}" dt="2023-08-17T12:24:26.489" v="25021" actId="26606"/>
          <ac:spMkLst>
            <pc:docMk/>
            <pc:sldMk cId="2176489022" sldId="738"/>
            <ac:spMk id="8" creationId="{D187D09C-BDF1-506E-9D1F-0713F9F8CAD8}"/>
          </ac:spMkLst>
        </pc:spChg>
        <pc:spChg chg="add del">
          <ac:chgData name="" userId="19552881646_tp_box_2" providerId="OAuth2" clId="{38799C24-E4A2-B743-844A-1BE8DA7382DA}" dt="2023-08-17T12:24:27.536" v="25023" actId="26606"/>
          <ac:spMkLst>
            <pc:docMk/>
            <pc:sldMk cId="2176489022" sldId="738"/>
            <ac:spMk id="9" creationId="{A4AC5506-6312-4701-8D3C-40187889A947}"/>
          </ac:spMkLst>
        </pc:spChg>
        <pc:spChg chg="add del">
          <ac:chgData name="" userId="19552881646_tp_box_2" providerId="OAuth2" clId="{38799C24-E4A2-B743-844A-1BE8DA7382DA}" dt="2023-08-17T12:24:26.489" v="25021" actId="26606"/>
          <ac:spMkLst>
            <pc:docMk/>
            <pc:sldMk cId="2176489022" sldId="738"/>
            <ac:spMk id="11" creationId="{1A95671B-3CC6-4792-9114-B74FAEA224E6}"/>
          </ac:spMkLst>
        </pc:spChg>
        <pc:spChg chg="add del">
          <ac:chgData name="" userId="19552881646_tp_box_2" providerId="OAuth2" clId="{38799C24-E4A2-B743-844A-1BE8DA7382DA}" dt="2023-08-17T12:24:27.536" v="25023" actId="26606"/>
          <ac:spMkLst>
            <pc:docMk/>
            <pc:sldMk cId="2176489022" sldId="738"/>
            <ac:spMk id="13" creationId="{98DDAE2D-591F-80B5-4A40-8D47C5BA2058}"/>
          </ac:spMkLst>
        </pc:spChg>
        <pc:spChg chg="add del">
          <ac:chgData name="" userId="19552881646_tp_box_2" providerId="OAuth2" clId="{38799C24-E4A2-B743-844A-1BE8DA7382DA}" dt="2023-08-17T12:24:29.364" v="25025" actId="26606"/>
          <ac:spMkLst>
            <pc:docMk/>
            <pc:sldMk cId="2176489022" sldId="738"/>
            <ac:spMk id="15" creationId="{1A95671B-3CC6-4792-9114-B74FAEA224E6}"/>
          </ac:spMkLst>
        </pc:spChg>
        <pc:spChg chg="add del">
          <ac:chgData name="" userId="19552881646_tp_box_2" providerId="OAuth2" clId="{38799C24-E4A2-B743-844A-1BE8DA7382DA}" dt="2023-08-17T12:24:29.364" v="25025" actId="26606"/>
          <ac:spMkLst>
            <pc:docMk/>
            <pc:sldMk cId="2176489022" sldId="738"/>
            <ac:spMk id="16" creationId="{98DDAE2D-591F-80B5-4A40-8D47C5BA2058}"/>
          </ac:spMkLst>
        </pc:spChg>
        <pc:spChg chg="add del">
          <ac:chgData name="" userId="19552881646_tp_box_2" providerId="OAuth2" clId="{38799C24-E4A2-B743-844A-1BE8DA7382DA}" dt="2023-08-17T12:24:29.364" v="25025" actId="26606"/>
          <ac:spMkLst>
            <pc:docMk/>
            <pc:sldMk cId="2176489022" sldId="738"/>
            <ac:spMk id="17" creationId="{CFDD0071-73A8-FC88-6A89-50A46B44D7C2}"/>
          </ac:spMkLst>
        </pc:spChg>
        <pc:spChg chg="add del">
          <ac:chgData name="" userId="19552881646_tp_box_2" providerId="OAuth2" clId="{38799C24-E4A2-B743-844A-1BE8DA7382DA}" dt="2023-08-17T12:24:31.440" v="25027" actId="26606"/>
          <ac:spMkLst>
            <pc:docMk/>
            <pc:sldMk cId="2176489022" sldId="738"/>
            <ac:spMk id="19" creationId="{B082622D-AAF3-4897-8629-FC918530DD86}"/>
          </ac:spMkLst>
        </pc:spChg>
        <pc:spChg chg="add del">
          <ac:chgData name="" userId="19552881646_tp_box_2" providerId="OAuth2" clId="{38799C24-E4A2-B743-844A-1BE8DA7382DA}" dt="2023-08-17T12:24:31.440" v="25027" actId="26606"/>
          <ac:spMkLst>
            <pc:docMk/>
            <pc:sldMk cId="2176489022" sldId="738"/>
            <ac:spMk id="20" creationId="{A7457DD9-5A45-400A-AB4B-4B4EDECA25F1}"/>
          </ac:spMkLst>
        </pc:spChg>
        <pc:spChg chg="add del">
          <ac:chgData name="" userId="19552881646_tp_box_2" providerId="OAuth2" clId="{38799C24-E4A2-B743-844A-1BE8DA7382DA}" dt="2023-08-17T12:24:31.440" v="25027" actId="26606"/>
          <ac:spMkLst>
            <pc:docMk/>
            <pc:sldMk cId="2176489022" sldId="738"/>
            <ac:spMk id="21" creationId="{98DDAE2D-591F-80B5-4A40-8D47C5BA2058}"/>
          </ac:spMkLst>
        </pc:spChg>
        <pc:spChg chg="add del">
          <ac:chgData name="" userId="19552881646_tp_box_2" providerId="OAuth2" clId="{38799C24-E4A2-B743-844A-1BE8DA7382DA}" dt="2023-08-17T12:24:31.440" v="25027" actId="26606"/>
          <ac:spMkLst>
            <pc:docMk/>
            <pc:sldMk cId="2176489022" sldId="738"/>
            <ac:spMk id="22" creationId="{441CF7D6-A660-431A-B0BB-140A0D5556B6}"/>
          </ac:spMkLst>
        </pc:spChg>
        <pc:spChg chg="add del">
          <ac:chgData name="" userId="19552881646_tp_box_2" providerId="OAuth2" clId="{38799C24-E4A2-B743-844A-1BE8DA7382DA}" dt="2023-08-17T12:24:31.440" v="25027" actId="26606"/>
          <ac:spMkLst>
            <pc:docMk/>
            <pc:sldMk cId="2176489022" sldId="738"/>
            <ac:spMk id="23" creationId="{0570A85B-3810-4F95-97B0-CBF4CCDB381C}"/>
          </ac:spMkLst>
        </pc:spChg>
        <pc:spChg chg="add del">
          <ac:chgData name="" userId="19552881646_tp_box_2" providerId="OAuth2" clId="{38799C24-E4A2-B743-844A-1BE8DA7382DA}" dt="2023-08-17T12:24:31.440" v="25027" actId="26606"/>
          <ac:spMkLst>
            <pc:docMk/>
            <pc:sldMk cId="2176489022" sldId="738"/>
            <ac:spMk id="24" creationId="{F3F4CE6F-EE76-211D-7D73-7D97F640E5AB}"/>
          </ac:spMkLst>
        </pc:spChg>
        <pc:spChg chg="add del">
          <ac:chgData name="" userId="19552881646_tp_box_2" providerId="OAuth2" clId="{38799C24-E4A2-B743-844A-1BE8DA7382DA}" dt="2023-08-17T12:24:31.767" v="25029" actId="26606"/>
          <ac:spMkLst>
            <pc:docMk/>
            <pc:sldMk cId="2176489022" sldId="738"/>
            <ac:spMk id="26" creationId="{1A95671B-3CC6-4792-9114-B74FAEA224E6}"/>
          </ac:spMkLst>
        </pc:spChg>
        <pc:spChg chg="add del">
          <ac:chgData name="" userId="19552881646_tp_box_2" providerId="OAuth2" clId="{38799C24-E4A2-B743-844A-1BE8DA7382DA}" dt="2023-08-17T12:24:31.767" v="25029" actId="26606"/>
          <ac:spMkLst>
            <pc:docMk/>
            <pc:sldMk cId="2176489022" sldId="738"/>
            <ac:spMk id="27" creationId="{98DDAE2D-591F-80B5-4A40-8D47C5BA2058}"/>
          </ac:spMkLst>
        </pc:spChg>
        <pc:spChg chg="add del">
          <ac:chgData name="" userId="19552881646_tp_box_2" providerId="OAuth2" clId="{38799C24-E4A2-B743-844A-1BE8DA7382DA}" dt="2023-08-17T12:24:31.767" v="25029" actId="26606"/>
          <ac:spMkLst>
            <pc:docMk/>
            <pc:sldMk cId="2176489022" sldId="738"/>
            <ac:spMk id="28" creationId="{D187D09C-BDF1-506E-9D1F-0713F9F8CAD8}"/>
          </ac:spMkLst>
        </pc:spChg>
        <pc:picChg chg="add del mod">
          <ac:chgData name="" userId="19552881646_tp_box_2" providerId="OAuth2" clId="{38799C24-E4A2-B743-844A-1BE8DA7382DA}" dt="2023-08-17T12:27:44.673" v="25274" actId="21"/>
          <ac:picMkLst>
            <pc:docMk/>
            <pc:sldMk cId="2176489022" sldId="738"/>
            <ac:picMk id="4" creationId="{C46C7429-A99D-0430-A368-BEB55BECABF6}"/>
          </ac:picMkLst>
        </pc:picChg>
        <pc:picChg chg="add mod">
          <ac:chgData name="" userId="19552881646_tp_box_2" providerId="OAuth2" clId="{38799C24-E4A2-B743-844A-1BE8DA7382DA}" dt="2023-08-17T12:27:59.119" v="25281"/>
          <ac:picMkLst>
            <pc:docMk/>
            <pc:sldMk cId="2176489022" sldId="738"/>
            <ac:picMk id="7" creationId="{C60C9EC1-BEE0-526F-9F8F-10DCAAAE5C52}"/>
          </ac:picMkLst>
        </pc:picChg>
      </pc:sldChg>
      <pc:sldChg chg="add">
        <pc:chgData name="" userId="19552881646_tp_box_2" providerId="OAuth2" clId="{38799C24-E4A2-B743-844A-1BE8DA7382DA}" dt="2023-08-17T12:28:25.161" v="25287" actId="2890"/>
        <pc:sldMkLst>
          <pc:docMk/>
          <pc:sldMk cId="3307775890" sldId="739"/>
        </pc:sldMkLst>
      </pc:sldChg>
      <pc:sldChg chg="addSp delSp modSp add mod">
        <pc:chgData name="" userId="19552881646_tp_box_2" providerId="OAuth2" clId="{38799C24-E4A2-B743-844A-1BE8DA7382DA}" dt="2023-08-17T12:53:18.732" v="26870"/>
        <pc:sldMkLst>
          <pc:docMk/>
          <pc:sldMk cId="3838792793" sldId="740"/>
        </pc:sldMkLst>
        <pc:spChg chg="add mod">
          <ac:chgData name="" userId="19552881646_tp_box_2" providerId="OAuth2" clId="{38799C24-E4A2-B743-844A-1BE8DA7382DA}" dt="2023-08-17T12:49:52.620" v="26395"/>
          <ac:spMkLst>
            <pc:docMk/>
            <pc:sldMk cId="3838792793" sldId="740"/>
            <ac:spMk id="2" creationId="{865A81EA-9B29-270B-5FBC-2F47FF49134A}"/>
          </ac:spMkLst>
        </pc:spChg>
        <pc:spChg chg="add mod">
          <ac:chgData name="" userId="19552881646_tp_box_2" providerId="OAuth2" clId="{38799C24-E4A2-B743-844A-1BE8DA7382DA}" dt="2023-08-17T12:51:23.535" v="26613" actId="20577"/>
          <ac:spMkLst>
            <pc:docMk/>
            <pc:sldMk cId="3838792793" sldId="740"/>
            <ac:spMk id="3" creationId="{DF09D62B-6060-6F7E-EFB8-CAAE539E668E}"/>
          </ac:spMkLst>
        </pc:spChg>
        <pc:spChg chg="mod">
          <ac:chgData name="" userId="19552881646_tp_box_2" providerId="OAuth2" clId="{38799C24-E4A2-B743-844A-1BE8DA7382DA}" dt="2023-08-17T12:53:18.732" v="26870"/>
          <ac:spMkLst>
            <pc:docMk/>
            <pc:sldMk cId="3838792793" sldId="740"/>
            <ac:spMk id="11" creationId="{3623F3A9-B35A-9834-6EEF-5E9865DD2E84}"/>
          </ac:spMkLst>
        </pc:spChg>
        <pc:spChg chg="del">
          <ac:chgData name="" userId="19552881646_tp_box_2" providerId="OAuth2" clId="{38799C24-E4A2-B743-844A-1BE8DA7382DA}" dt="2023-08-17T12:49:06.519" v="26376" actId="478"/>
          <ac:spMkLst>
            <pc:docMk/>
            <pc:sldMk cId="3838792793" sldId="740"/>
            <ac:spMk id="14" creationId="{2465F994-1EB2-979D-BEEA-6CD20E9AA5C6}"/>
          </ac:spMkLst>
        </pc:spChg>
        <pc:spChg chg="del">
          <ac:chgData name="" userId="19552881646_tp_box_2" providerId="OAuth2" clId="{38799C24-E4A2-B743-844A-1BE8DA7382DA}" dt="2023-08-17T12:49:08.398" v="26377" actId="478"/>
          <ac:spMkLst>
            <pc:docMk/>
            <pc:sldMk cId="3838792793" sldId="740"/>
            <ac:spMk id="15" creationId="{BEBFA275-66BC-7B49-AF3B-7D850D0AD186}"/>
          </ac:spMkLst>
        </pc:spChg>
      </pc:sldChg>
      <pc:sldChg chg="addSp delSp modSp add mod">
        <pc:chgData name="" userId="19552881646_tp_box_2" providerId="OAuth2" clId="{38799C24-E4A2-B743-844A-1BE8DA7382DA}" dt="2023-08-17T12:53:22.288" v="26871"/>
        <pc:sldMkLst>
          <pc:docMk/>
          <pc:sldMk cId="1715338799" sldId="741"/>
        </pc:sldMkLst>
        <pc:spChg chg="add del">
          <ac:chgData name="" userId="19552881646_tp_box_2" providerId="OAuth2" clId="{38799C24-E4A2-B743-844A-1BE8DA7382DA}" dt="2023-08-17T12:49:38.759" v="26389" actId="478"/>
          <ac:spMkLst>
            <pc:docMk/>
            <pc:sldMk cId="1715338799" sldId="741"/>
            <ac:spMk id="8" creationId="{30B4939B-9452-03E6-6145-476C6791FAF1}"/>
          </ac:spMkLst>
        </pc:spChg>
        <pc:spChg chg="add del mod">
          <ac:chgData name="" userId="19552881646_tp_box_2" providerId="OAuth2" clId="{38799C24-E4A2-B743-844A-1BE8DA7382DA}" dt="2023-08-17T12:53:22.288" v="26871"/>
          <ac:spMkLst>
            <pc:docMk/>
            <pc:sldMk cId="1715338799" sldId="741"/>
            <ac:spMk id="11" creationId="{3623F3A9-B35A-9834-6EEF-5E9865DD2E84}"/>
          </ac:spMkLst>
        </pc:spChg>
        <pc:spChg chg="add del">
          <ac:chgData name="" userId="19552881646_tp_box_2" providerId="OAuth2" clId="{38799C24-E4A2-B743-844A-1BE8DA7382DA}" dt="2023-08-17T12:49:38.437" v="26388" actId="478"/>
          <ac:spMkLst>
            <pc:docMk/>
            <pc:sldMk cId="1715338799" sldId="741"/>
            <ac:spMk id="13" creationId="{20B63C04-3210-BCD1-5141-514B8F7CD53E}"/>
          </ac:spMkLst>
        </pc:spChg>
        <pc:spChg chg="add del">
          <ac:chgData name="" userId="19552881646_tp_box_2" providerId="OAuth2" clId="{38799C24-E4A2-B743-844A-1BE8DA7382DA}" dt="2023-08-17T12:49:50.945" v="26394" actId="21"/>
          <ac:spMkLst>
            <pc:docMk/>
            <pc:sldMk cId="1715338799" sldId="741"/>
            <ac:spMk id="14" creationId="{2465F994-1EB2-979D-BEEA-6CD20E9AA5C6}"/>
          </ac:spMkLst>
        </pc:spChg>
        <pc:spChg chg="add del">
          <ac:chgData name="" userId="19552881646_tp_box_2" providerId="OAuth2" clId="{38799C24-E4A2-B743-844A-1BE8DA7382DA}" dt="2023-08-17T12:49:50.945" v="26394" actId="21"/>
          <ac:spMkLst>
            <pc:docMk/>
            <pc:sldMk cId="1715338799" sldId="741"/>
            <ac:spMk id="15" creationId="{BEBFA275-66BC-7B49-AF3B-7D850D0AD186}"/>
          </ac:spMkLst>
        </pc:spChg>
      </pc:sldChg>
      <pc:sldChg chg="addSp delSp modSp add mod modNotesTx">
        <pc:chgData name="" userId="19552881646_tp_box_2" providerId="OAuth2" clId="{38799C24-E4A2-B743-844A-1BE8DA7382DA}" dt="2023-08-17T13:09:56.292" v="27719"/>
        <pc:sldMkLst>
          <pc:docMk/>
          <pc:sldMk cId="2137433454" sldId="742"/>
        </pc:sldMkLst>
        <pc:spChg chg="del mod">
          <ac:chgData name="" userId="19552881646_tp_box_2" providerId="OAuth2" clId="{38799C24-E4A2-B743-844A-1BE8DA7382DA}" dt="2023-08-17T13:02:01.350" v="27494" actId="478"/>
          <ac:spMkLst>
            <pc:docMk/>
            <pc:sldMk cId="2137433454" sldId="742"/>
            <ac:spMk id="2" creationId="{30852E49-6DA7-6A37-66E9-8EB172736ABD}"/>
          </ac:spMkLst>
        </pc:spChg>
        <pc:spChg chg="add mod">
          <ac:chgData name="" userId="19552881646_tp_box_2" providerId="OAuth2" clId="{38799C24-E4A2-B743-844A-1BE8DA7382DA}" dt="2023-08-17T12:56:39.899" v="27031" actId="1076"/>
          <ac:spMkLst>
            <pc:docMk/>
            <pc:sldMk cId="2137433454" sldId="742"/>
            <ac:spMk id="3" creationId="{24D7E471-2B8D-2279-94D1-6EE075F70D22}"/>
          </ac:spMkLst>
        </pc:spChg>
        <pc:spChg chg="add mod">
          <ac:chgData name="" userId="19552881646_tp_box_2" providerId="OAuth2" clId="{38799C24-E4A2-B743-844A-1BE8DA7382DA}" dt="2023-08-17T12:56:49.685" v="27035" actId="1076"/>
          <ac:spMkLst>
            <pc:docMk/>
            <pc:sldMk cId="2137433454" sldId="742"/>
            <ac:spMk id="4" creationId="{1EC42694-5BE3-57C3-7E80-DEA1BFFE8488}"/>
          </ac:spMkLst>
        </pc:spChg>
        <pc:spChg chg="add mod">
          <ac:chgData name="" userId="19552881646_tp_box_2" providerId="OAuth2" clId="{38799C24-E4A2-B743-844A-1BE8DA7382DA}" dt="2023-08-17T12:56:30.108" v="27026" actId="1076"/>
          <ac:spMkLst>
            <pc:docMk/>
            <pc:sldMk cId="2137433454" sldId="742"/>
            <ac:spMk id="5" creationId="{84CCED3B-7A30-B3E4-751F-F5344CD427A1}"/>
          </ac:spMkLst>
        </pc:spChg>
        <pc:spChg chg="add mod">
          <ac:chgData name="" userId="19552881646_tp_box_2" providerId="OAuth2" clId="{38799C24-E4A2-B743-844A-1BE8DA7382DA}" dt="2023-08-17T12:57:34.172" v="27098" actId="14100"/>
          <ac:spMkLst>
            <pc:docMk/>
            <pc:sldMk cId="2137433454" sldId="742"/>
            <ac:spMk id="6" creationId="{15A32FC4-DEB7-D2FA-8CD4-F4C3F526B182}"/>
          </ac:spMkLst>
        </pc:spChg>
        <pc:spChg chg="add mod">
          <ac:chgData name="" userId="19552881646_tp_box_2" providerId="OAuth2" clId="{38799C24-E4A2-B743-844A-1BE8DA7382DA}" dt="2023-08-17T13:01:26.336" v="27487" actId="1076"/>
          <ac:spMkLst>
            <pc:docMk/>
            <pc:sldMk cId="2137433454" sldId="742"/>
            <ac:spMk id="7" creationId="{8C1F3EE9-926B-5106-9960-9CE29C6941DB}"/>
          </ac:spMkLst>
        </pc:spChg>
        <pc:spChg chg="add del mod">
          <ac:chgData name="" userId="19552881646_tp_box_2" providerId="OAuth2" clId="{38799C24-E4A2-B743-844A-1BE8DA7382DA}" dt="2023-08-17T13:09:51.425" v="27718" actId="21"/>
          <ac:spMkLst>
            <pc:docMk/>
            <pc:sldMk cId="2137433454" sldId="742"/>
            <ac:spMk id="14" creationId="{6D06CCF9-44E1-DD9F-17F1-91240133B223}"/>
          </ac:spMkLst>
        </pc:spChg>
        <pc:spChg chg="add del mod">
          <ac:chgData name="" userId="19552881646_tp_box_2" providerId="OAuth2" clId="{38799C24-E4A2-B743-844A-1BE8DA7382DA}" dt="2023-08-17T13:09:51.425" v="27718" actId="21"/>
          <ac:spMkLst>
            <pc:docMk/>
            <pc:sldMk cId="2137433454" sldId="742"/>
            <ac:spMk id="16" creationId="{49CAE8AC-DE28-5572-D0B3-36072B911828}"/>
          </ac:spMkLst>
        </pc:spChg>
        <pc:spChg chg="add mod">
          <ac:chgData name="" userId="19552881646_tp_box_2" providerId="OAuth2" clId="{38799C24-E4A2-B743-844A-1BE8DA7382DA}" dt="2023-08-17T13:01:38.913" v="27489" actId="1076"/>
          <ac:spMkLst>
            <pc:docMk/>
            <pc:sldMk cId="2137433454" sldId="742"/>
            <ac:spMk id="17" creationId="{FC93B930-4A66-7EE2-F825-40B8D83F67E0}"/>
          </ac:spMkLst>
        </pc:spChg>
        <pc:spChg chg="add mod">
          <ac:chgData name="" userId="19552881646_tp_box_2" providerId="OAuth2" clId="{38799C24-E4A2-B743-844A-1BE8DA7382DA}" dt="2023-08-17T13:01:38.913" v="27489" actId="1076"/>
          <ac:spMkLst>
            <pc:docMk/>
            <pc:sldMk cId="2137433454" sldId="742"/>
            <ac:spMk id="23" creationId="{14120C0C-E071-C7E8-F87A-6B8688011153}"/>
          </ac:spMkLst>
        </pc:spChg>
        <pc:spChg chg="add mod">
          <ac:chgData name="" userId="19552881646_tp_box_2" providerId="OAuth2" clId="{38799C24-E4A2-B743-844A-1BE8DA7382DA}" dt="2023-08-17T13:01:38.913" v="27489" actId="1076"/>
          <ac:spMkLst>
            <pc:docMk/>
            <pc:sldMk cId="2137433454" sldId="742"/>
            <ac:spMk id="24" creationId="{BDCC1708-F581-F5DC-D28C-756672FCDBDB}"/>
          </ac:spMkLst>
        </pc:spChg>
        <pc:spChg chg="add mod">
          <ac:chgData name="" userId="19552881646_tp_box_2" providerId="OAuth2" clId="{38799C24-E4A2-B743-844A-1BE8DA7382DA}" dt="2023-08-17T13:09:56.292" v="27719"/>
          <ac:spMkLst>
            <pc:docMk/>
            <pc:sldMk cId="2137433454" sldId="742"/>
            <ac:spMk id="25" creationId="{333C2F26-E92A-C245-D57D-615B20486BD6}"/>
          </ac:spMkLst>
        </pc:spChg>
        <pc:spChg chg="mod">
          <ac:chgData name="" userId="19552881646_tp_box_2" providerId="OAuth2" clId="{38799C24-E4A2-B743-844A-1BE8DA7382DA}" dt="2023-08-17T13:01:11.864" v="27481" actId="20577"/>
          <ac:spMkLst>
            <pc:docMk/>
            <pc:sldMk cId="2137433454" sldId="742"/>
            <ac:spMk id="26" creationId="{9BDC20AB-CEF5-09B1-6771-D721B68D8041}"/>
          </ac:spMkLst>
        </pc:spChg>
        <pc:spChg chg="add mod">
          <ac:chgData name="" userId="19552881646_tp_box_2" providerId="OAuth2" clId="{38799C24-E4A2-B743-844A-1BE8DA7382DA}" dt="2023-08-17T13:09:56.292" v="27719"/>
          <ac:spMkLst>
            <pc:docMk/>
            <pc:sldMk cId="2137433454" sldId="742"/>
            <ac:spMk id="27" creationId="{46D12994-DD46-45D1-553B-1471094267E5}"/>
          </ac:spMkLst>
        </pc:spChg>
        <pc:spChg chg="add del mod">
          <ac:chgData name="" userId="19552881646_tp_box_2" providerId="OAuth2" clId="{38799C24-E4A2-B743-844A-1BE8DA7382DA}" dt="2023-08-17T12:55:08.257" v="26961" actId="478"/>
          <ac:spMkLst>
            <pc:docMk/>
            <pc:sldMk cId="2137433454" sldId="742"/>
            <ac:spMk id="92" creationId="{8C9135E9-4823-07DF-2CC7-9A90A7ABAFE0}"/>
          </ac:spMkLst>
        </pc:spChg>
        <pc:grpChg chg="mod">
          <ac:chgData name="" userId="19552881646_tp_box_2" providerId="OAuth2" clId="{38799C24-E4A2-B743-844A-1BE8DA7382DA}" dt="2023-08-17T12:55:11.683" v="26963" actId="1076"/>
          <ac:grpSpMkLst>
            <pc:docMk/>
            <pc:sldMk cId="2137433454" sldId="742"/>
            <ac:grpSpMk id="108" creationId="{4DDB6273-E595-5222-3ACA-1EB5D91AE245}"/>
          </ac:grpSpMkLst>
        </pc:grpChg>
      </pc:sldChg>
      <pc:sldChg chg="addSp delSp modSp add mod ord modNotesTx">
        <pc:chgData name="" userId="19552881646_tp_box_2" providerId="OAuth2" clId="{38799C24-E4A2-B743-844A-1BE8DA7382DA}" dt="2023-08-17T13:24:34.519" v="28275" actId="1076"/>
        <pc:sldMkLst>
          <pc:docMk/>
          <pc:sldMk cId="1802055659" sldId="743"/>
        </pc:sldMkLst>
        <pc:spChg chg="mod">
          <ac:chgData name="" userId="19552881646_tp_box_2" providerId="OAuth2" clId="{38799C24-E4A2-B743-844A-1BE8DA7382DA}" dt="2023-08-17T13:05:41.762" v="27625" actId="404"/>
          <ac:spMkLst>
            <pc:docMk/>
            <pc:sldMk cId="1802055659" sldId="743"/>
            <ac:spMk id="3" creationId="{24D7E471-2B8D-2279-94D1-6EE075F70D22}"/>
          </ac:spMkLst>
        </pc:spChg>
        <pc:spChg chg="mod">
          <ac:chgData name="" userId="19552881646_tp_box_2" providerId="OAuth2" clId="{38799C24-E4A2-B743-844A-1BE8DA7382DA}" dt="2023-08-17T13:05:50.711" v="27627" actId="404"/>
          <ac:spMkLst>
            <pc:docMk/>
            <pc:sldMk cId="1802055659" sldId="743"/>
            <ac:spMk id="4" creationId="{1EC42694-5BE3-57C3-7E80-DEA1BFFE8488}"/>
          </ac:spMkLst>
        </pc:spChg>
        <pc:spChg chg="mod">
          <ac:chgData name="" userId="19552881646_tp_box_2" providerId="OAuth2" clId="{38799C24-E4A2-B743-844A-1BE8DA7382DA}" dt="2023-08-17T13:05:48.062" v="27626" actId="404"/>
          <ac:spMkLst>
            <pc:docMk/>
            <pc:sldMk cId="1802055659" sldId="743"/>
            <ac:spMk id="5" creationId="{84CCED3B-7A30-B3E4-751F-F5344CD427A1}"/>
          </ac:spMkLst>
        </pc:spChg>
        <pc:spChg chg="mod">
          <ac:chgData name="" userId="19552881646_tp_box_2" providerId="OAuth2" clId="{38799C24-E4A2-B743-844A-1BE8DA7382DA}" dt="2023-08-17T13:24:29.794" v="28273" actId="1076"/>
          <ac:spMkLst>
            <pc:docMk/>
            <pc:sldMk cId="1802055659" sldId="743"/>
            <ac:spMk id="7" creationId="{8C1F3EE9-926B-5106-9960-9CE29C6941DB}"/>
          </ac:spMkLst>
        </pc:spChg>
        <pc:spChg chg="mod">
          <ac:chgData name="" userId="19552881646_tp_box_2" providerId="OAuth2" clId="{38799C24-E4A2-B743-844A-1BE8DA7382DA}" dt="2023-08-17T13:09:46.207" v="27717" actId="1035"/>
          <ac:spMkLst>
            <pc:docMk/>
            <pc:sldMk cId="1802055659" sldId="743"/>
            <ac:spMk id="14" creationId="{6D06CCF9-44E1-DD9F-17F1-91240133B223}"/>
          </ac:spMkLst>
        </pc:spChg>
        <pc:spChg chg="mod">
          <ac:chgData name="" userId="19552881646_tp_box_2" providerId="OAuth2" clId="{38799C24-E4A2-B743-844A-1BE8DA7382DA}" dt="2023-08-17T13:03:55.669" v="27552"/>
          <ac:spMkLst>
            <pc:docMk/>
            <pc:sldMk cId="1802055659" sldId="743"/>
            <ac:spMk id="15" creationId="{11641819-8160-224D-3F12-2132032A6CDA}"/>
          </ac:spMkLst>
        </pc:spChg>
        <pc:spChg chg="mod">
          <ac:chgData name="" userId="19552881646_tp_box_2" providerId="OAuth2" clId="{38799C24-E4A2-B743-844A-1BE8DA7382DA}" dt="2023-08-17T13:09:46.207" v="27717" actId="1035"/>
          <ac:spMkLst>
            <pc:docMk/>
            <pc:sldMk cId="1802055659" sldId="743"/>
            <ac:spMk id="16" creationId="{49CAE8AC-DE28-5572-D0B3-36072B911828}"/>
          </ac:spMkLst>
        </pc:spChg>
        <pc:spChg chg="mod">
          <ac:chgData name="" userId="19552881646_tp_box_2" providerId="OAuth2" clId="{38799C24-E4A2-B743-844A-1BE8DA7382DA}" dt="2023-08-17T13:09:33.630" v="27701" actId="1076"/>
          <ac:spMkLst>
            <pc:docMk/>
            <pc:sldMk cId="1802055659" sldId="743"/>
            <ac:spMk id="17" creationId="{FC93B930-4A66-7EE2-F825-40B8D83F67E0}"/>
          </ac:spMkLst>
        </pc:spChg>
        <pc:spChg chg="del mod">
          <ac:chgData name="" userId="19552881646_tp_box_2" providerId="OAuth2" clId="{38799C24-E4A2-B743-844A-1BE8DA7382DA}" dt="2023-08-17T13:07:34.744" v="27661" actId="21"/>
          <ac:spMkLst>
            <pc:docMk/>
            <pc:sldMk cId="1802055659" sldId="743"/>
            <ac:spMk id="19" creationId="{DDE40D2F-FCA4-7D51-4D45-A7F017EC8C86}"/>
          </ac:spMkLst>
        </pc:spChg>
        <pc:spChg chg="del">
          <ac:chgData name="" userId="19552881646_tp_box_2" providerId="OAuth2" clId="{38799C24-E4A2-B743-844A-1BE8DA7382DA}" dt="2023-08-17T13:09:35.427" v="27702" actId="478"/>
          <ac:spMkLst>
            <pc:docMk/>
            <pc:sldMk cId="1802055659" sldId="743"/>
            <ac:spMk id="23" creationId="{14120C0C-E071-C7E8-F87A-6B8688011153}"/>
          </ac:spMkLst>
        </pc:spChg>
        <pc:spChg chg="mod">
          <ac:chgData name="" userId="19552881646_tp_box_2" providerId="OAuth2" clId="{38799C24-E4A2-B743-844A-1BE8DA7382DA}" dt="2023-08-17T13:09:24.093" v="27689" actId="14100"/>
          <ac:spMkLst>
            <pc:docMk/>
            <pc:sldMk cId="1802055659" sldId="743"/>
            <ac:spMk id="24" creationId="{BDCC1708-F581-F5DC-D28C-756672FCDBDB}"/>
          </ac:spMkLst>
        </pc:spChg>
        <pc:spChg chg="mod">
          <ac:chgData name="" userId="19552881646_tp_box_2" providerId="OAuth2" clId="{38799C24-E4A2-B743-844A-1BE8DA7382DA}" dt="2023-08-17T13:03:57.589" v="27553"/>
          <ac:spMkLst>
            <pc:docMk/>
            <pc:sldMk cId="1802055659" sldId="743"/>
            <ac:spMk id="30" creationId="{42B40690-B67B-0959-4672-966A0988FE8E}"/>
          </ac:spMkLst>
        </pc:spChg>
        <pc:spChg chg="topLvl">
          <ac:chgData name="" userId="19552881646_tp_box_2" providerId="OAuth2" clId="{38799C24-E4A2-B743-844A-1BE8DA7382DA}" dt="2023-08-17T13:03:48.031" v="27549" actId="165"/>
          <ac:spMkLst>
            <pc:docMk/>
            <pc:sldMk cId="1802055659" sldId="743"/>
            <ac:spMk id="38" creationId="{5AFDABB5-72FB-6287-0E7B-7BC7C51857DE}"/>
          </ac:spMkLst>
        </pc:spChg>
        <pc:spChg chg="add mod">
          <ac:chgData name="" userId="19552881646_tp_box_2" providerId="OAuth2" clId="{38799C24-E4A2-B743-844A-1BE8DA7382DA}" dt="2023-08-17T13:06:39.978" v="27641" actId="571"/>
          <ac:spMkLst>
            <pc:docMk/>
            <pc:sldMk cId="1802055659" sldId="743"/>
            <ac:spMk id="39" creationId="{0EF1939D-D073-4EED-2F3A-61C44408248A}"/>
          </ac:spMkLst>
        </pc:spChg>
        <pc:spChg chg="mod topLvl">
          <ac:chgData name="" userId="19552881646_tp_box_2" providerId="OAuth2" clId="{38799C24-E4A2-B743-844A-1BE8DA7382DA}" dt="2023-08-17T13:08:46.768" v="27676" actId="1076"/>
          <ac:spMkLst>
            <pc:docMk/>
            <pc:sldMk cId="1802055659" sldId="743"/>
            <ac:spMk id="40" creationId="{7FB80B63-2888-D98F-14C8-EDCF933BAE46}"/>
          </ac:spMkLst>
        </pc:spChg>
        <pc:spChg chg="add del mod">
          <ac:chgData name="" userId="19552881646_tp_box_2" providerId="OAuth2" clId="{38799C24-E4A2-B743-844A-1BE8DA7382DA}" dt="2023-08-17T13:07:05.220" v="27652"/>
          <ac:spMkLst>
            <pc:docMk/>
            <pc:sldMk cId="1802055659" sldId="743"/>
            <ac:spMk id="47" creationId="{7E8993B7-AE67-5DB4-7861-8D04E4294F4F}"/>
          </ac:spMkLst>
        </pc:spChg>
        <pc:spChg chg="add mod">
          <ac:chgData name="" userId="19552881646_tp_box_2" providerId="OAuth2" clId="{38799C24-E4A2-B743-844A-1BE8DA7382DA}" dt="2023-08-17T13:08:04.967" v="27666" actId="1076"/>
          <ac:spMkLst>
            <pc:docMk/>
            <pc:sldMk cId="1802055659" sldId="743"/>
            <ac:spMk id="80" creationId="{D2698347-DDE3-DABB-9C09-18902EE1DC51}"/>
          </ac:spMkLst>
        </pc:spChg>
        <pc:spChg chg="add mod">
          <ac:chgData name="" userId="19552881646_tp_box_2" providerId="OAuth2" clId="{38799C24-E4A2-B743-844A-1BE8DA7382DA}" dt="2023-08-17T13:08:39.290" v="27673" actId="14100"/>
          <ac:spMkLst>
            <pc:docMk/>
            <pc:sldMk cId="1802055659" sldId="743"/>
            <ac:spMk id="85" creationId="{7497104A-EB8A-8D67-062C-DE18F8887A87}"/>
          </ac:spMkLst>
        </pc:spChg>
        <pc:spChg chg="add mod">
          <ac:chgData name="" userId="19552881646_tp_box_2" providerId="OAuth2" clId="{38799C24-E4A2-B743-844A-1BE8DA7382DA}" dt="2023-08-17T13:09:01.109" v="27679" actId="1076"/>
          <ac:spMkLst>
            <pc:docMk/>
            <pc:sldMk cId="1802055659" sldId="743"/>
            <ac:spMk id="91" creationId="{1F6C1175-071C-2474-FFB7-044B45F49B7C}"/>
          </ac:spMkLst>
        </pc:spChg>
        <pc:spChg chg="add mod">
          <ac:chgData name="" userId="19552881646_tp_box_2" providerId="OAuth2" clId="{38799C24-E4A2-B743-844A-1BE8DA7382DA}" dt="2023-08-17T13:09:07.967" v="27681" actId="1076"/>
          <ac:spMkLst>
            <pc:docMk/>
            <pc:sldMk cId="1802055659" sldId="743"/>
            <ac:spMk id="92" creationId="{18B20EE4-2BC7-77B6-A3AF-DDC4D6045C80}"/>
          </ac:spMkLst>
        </pc:spChg>
        <pc:grpChg chg="add mod">
          <ac:chgData name="" userId="19552881646_tp_box_2" providerId="OAuth2" clId="{38799C24-E4A2-B743-844A-1BE8DA7382DA}" dt="2023-08-17T13:03:55.669" v="27552"/>
          <ac:grpSpMkLst>
            <pc:docMk/>
            <pc:sldMk cId="1802055659" sldId="743"/>
            <ac:grpSpMk id="2" creationId="{1D64CAEE-9EE0-8842-0E42-C1E9C2FC6922}"/>
          </ac:grpSpMkLst>
        </pc:grpChg>
        <pc:grpChg chg="add mod">
          <ac:chgData name="" userId="19552881646_tp_box_2" providerId="OAuth2" clId="{38799C24-E4A2-B743-844A-1BE8DA7382DA}" dt="2023-08-17T13:04:03.076" v="27554" actId="1076"/>
          <ac:grpSpMkLst>
            <pc:docMk/>
            <pc:sldMk cId="1802055659" sldId="743"/>
            <ac:grpSpMk id="28" creationId="{2455D0BE-6940-6E39-1C52-D9ECE07828DF}"/>
          </ac:grpSpMkLst>
        </pc:grpChg>
        <pc:grpChg chg="mod topLvl">
          <ac:chgData name="" userId="19552881646_tp_box_2" providerId="OAuth2" clId="{38799C24-E4A2-B743-844A-1BE8DA7382DA}" dt="2023-08-17T13:24:33.144" v="28274" actId="1076"/>
          <ac:grpSpMkLst>
            <pc:docMk/>
            <pc:sldMk cId="1802055659" sldId="743"/>
            <ac:grpSpMk id="36" creationId="{84E5F01F-4E2A-47D6-7993-EB9FE9B551C9}"/>
          </ac:grpSpMkLst>
        </pc:grpChg>
        <pc:grpChg chg="mod topLvl">
          <ac:chgData name="" userId="19552881646_tp_box_2" providerId="OAuth2" clId="{38799C24-E4A2-B743-844A-1BE8DA7382DA}" dt="2023-08-17T13:06:48.912" v="27644" actId="14100"/>
          <ac:grpSpMkLst>
            <pc:docMk/>
            <pc:sldMk cId="1802055659" sldId="743"/>
            <ac:grpSpMk id="46" creationId="{4B6DA38E-186C-C9FF-EE02-9F24D5139984}"/>
          </ac:grpSpMkLst>
        </pc:grpChg>
        <pc:grpChg chg="mod topLvl">
          <ac:chgData name="" userId="19552881646_tp_box_2" providerId="OAuth2" clId="{38799C24-E4A2-B743-844A-1BE8DA7382DA}" dt="2023-08-17T13:06:11.095" v="27634" actId="1076"/>
          <ac:grpSpMkLst>
            <pc:docMk/>
            <pc:sldMk cId="1802055659" sldId="743"/>
            <ac:grpSpMk id="52" creationId="{6EF066F6-BC6C-443A-EB51-A1D8A711DCF4}"/>
          </ac:grpSpMkLst>
        </pc:grpChg>
        <pc:grpChg chg="add mod">
          <ac:chgData name="" userId="19552881646_tp_box_2" providerId="OAuth2" clId="{38799C24-E4A2-B743-844A-1BE8DA7382DA}" dt="2023-08-17T13:08:04.967" v="27666" actId="1076"/>
          <ac:grpSpMkLst>
            <pc:docMk/>
            <pc:sldMk cId="1802055659" sldId="743"/>
            <ac:grpSpMk id="53" creationId="{3C1DE6BD-7EF6-8481-7EDA-EF83CF88D5BD}"/>
          </ac:grpSpMkLst>
        </pc:grpChg>
        <pc:grpChg chg="topLvl">
          <ac:chgData name="" userId="19552881646_tp_box_2" providerId="OAuth2" clId="{38799C24-E4A2-B743-844A-1BE8DA7382DA}" dt="2023-08-17T13:03:48.031" v="27549" actId="165"/>
          <ac:grpSpMkLst>
            <pc:docMk/>
            <pc:sldMk cId="1802055659" sldId="743"/>
            <ac:grpSpMk id="57" creationId="{ED8DCADC-6994-BA26-3A7B-7AB69CFB691C}"/>
          </ac:grpSpMkLst>
        </pc:grpChg>
        <pc:grpChg chg="topLvl">
          <ac:chgData name="" userId="19552881646_tp_box_2" providerId="OAuth2" clId="{38799C24-E4A2-B743-844A-1BE8DA7382DA}" dt="2023-08-17T13:03:48.031" v="27549" actId="165"/>
          <ac:grpSpMkLst>
            <pc:docMk/>
            <pc:sldMk cId="1802055659" sldId="743"/>
            <ac:grpSpMk id="61" creationId="{7A44C32B-DD39-8AB1-2981-07743B9B2ADB}"/>
          </ac:grpSpMkLst>
        </pc:grpChg>
        <pc:grpChg chg="del">
          <ac:chgData name="" userId="19552881646_tp_box_2" providerId="OAuth2" clId="{38799C24-E4A2-B743-844A-1BE8DA7382DA}" dt="2023-08-17T13:03:48.031" v="27549" actId="165"/>
          <ac:grpSpMkLst>
            <pc:docMk/>
            <pc:sldMk cId="1802055659" sldId="743"/>
            <ac:grpSpMk id="62" creationId="{52FB0630-9A4E-70AF-C350-78CE3234D347}"/>
          </ac:grpSpMkLst>
        </pc:grpChg>
        <pc:grpChg chg="add del mod">
          <ac:chgData name="" userId="19552881646_tp_box_2" providerId="OAuth2" clId="{38799C24-E4A2-B743-844A-1BE8DA7382DA}" dt="2023-08-17T13:07:28.464" v="27658"/>
          <ac:grpSpMkLst>
            <pc:docMk/>
            <pc:sldMk cId="1802055659" sldId="743"/>
            <ac:grpSpMk id="66" creationId="{A67AC179-7FEE-8ECC-F09D-785881FA8D28}"/>
          </ac:grpSpMkLst>
        </pc:grpChg>
        <pc:grpChg chg="add del mod">
          <ac:chgData name="" userId="19552881646_tp_box_2" providerId="OAuth2" clId="{38799C24-E4A2-B743-844A-1BE8DA7382DA}" dt="2023-08-17T13:07:30.698" v="27660"/>
          <ac:grpSpMkLst>
            <pc:docMk/>
            <pc:sldMk cId="1802055659" sldId="743"/>
            <ac:grpSpMk id="76" creationId="{B80F56AE-8BB6-5F2F-32C7-93CFA4F15F3D}"/>
          </ac:grpSpMkLst>
        </pc:grpChg>
        <pc:grpChg chg="add mod">
          <ac:chgData name="" userId="19552881646_tp_box_2" providerId="OAuth2" clId="{38799C24-E4A2-B743-844A-1BE8DA7382DA}" dt="2023-08-17T13:08:27.267" v="27671" actId="1076"/>
          <ac:grpSpMkLst>
            <pc:docMk/>
            <pc:sldMk cId="1802055659" sldId="743"/>
            <ac:grpSpMk id="81" creationId="{917BD2D2-6959-D57C-CFA6-DBE379C846AA}"/>
          </ac:grpSpMkLst>
        </pc:grpChg>
        <pc:grpChg chg="add mod">
          <ac:chgData name="" userId="19552881646_tp_box_2" providerId="OAuth2" clId="{38799C24-E4A2-B743-844A-1BE8DA7382DA}" dt="2023-08-17T13:09:01.109" v="27679" actId="1076"/>
          <ac:grpSpMkLst>
            <pc:docMk/>
            <pc:sldMk cId="1802055659" sldId="743"/>
            <ac:grpSpMk id="86" creationId="{D703F46B-2646-2943-A9D4-368C92BAE6D3}"/>
          </ac:grpSpMkLst>
        </pc:grpChg>
        <pc:grpChg chg="del">
          <ac:chgData name="" userId="19552881646_tp_box_2" providerId="OAuth2" clId="{38799C24-E4A2-B743-844A-1BE8DA7382DA}" dt="2023-08-17T13:03:54.902" v="27551" actId="21"/>
          <ac:grpSpMkLst>
            <pc:docMk/>
            <pc:sldMk cId="1802055659" sldId="743"/>
            <ac:grpSpMk id="97" creationId="{048CDAD0-E54E-FDA4-8025-8B505056F814}"/>
          </ac:grpSpMkLst>
        </pc:grpChg>
        <pc:grpChg chg="del">
          <ac:chgData name="" userId="19552881646_tp_box_2" providerId="OAuth2" clId="{38799C24-E4A2-B743-844A-1BE8DA7382DA}" dt="2023-08-17T13:09:38.662" v="27704" actId="478"/>
          <ac:grpSpMkLst>
            <pc:docMk/>
            <pc:sldMk cId="1802055659" sldId="743"/>
            <ac:grpSpMk id="102" creationId="{0AA7F4CB-A9D3-3D45-BF44-86700BAB7DE8}"/>
          </ac:grpSpMkLst>
        </pc:grpChg>
        <pc:grpChg chg="mod">
          <ac:chgData name="" userId="19552881646_tp_box_2" providerId="OAuth2" clId="{38799C24-E4A2-B743-844A-1BE8DA7382DA}" dt="2023-08-17T13:24:34.519" v="28275" actId="1076"/>
          <ac:grpSpMkLst>
            <pc:docMk/>
            <pc:sldMk cId="1802055659" sldId="743"/>
            <ac:grpSpMk id="108" creationId="{4DDB6273-E595-5222-3ACA-1EB5D91AE245}"/>
          </ac:grpSpMkLst>
        </pc:grpChg>
        <pc:cxnChg chg="mod">
          <ac:chgData name="" userId="19552881646_tp_box_2" providerId="OAuth2" clId="{38799C24-E4A2-B743-844A-1BE8DA7382DA}" dt="2023-08-17T13:03:55.669" v="27552"/>
          <ac:cxnSpMkLst>
            <pc:docMk/>
            <pc:sldMk cId="1802055659" sldId="743"/>
            <ac:cxnSpMk id="8" creationId="{76BFAD2C-EEBB-F71F-7DF0-AFA908B44AAE}"/>
          </ac:cxnSpMkLst>
        </pc:cxnChg>
        <pc:cxnChg chg="mod">
          <ac:chgData name="" userId="19552881646_tp_box_2" providerId="OAuth2" clId="{38799C24-E4A2-B743-844A-1BE8DA7382DA}" dt="2023-08-17T13:03:55.669" v="27552"/>
          <ac:cxnSpMkLst>
            <pc:docMk/>
            <pc:sldMk cId="1802055659" sldId="743"/>
            <ac:cxnSpMk id="25" creationId="{CB65963E-EB54-D912-4E8D-BE6A74DCAAB4}"/>
          </ac:cxnSpMkLst>
        </pc:cxnChg>
        <pc:cxnChg chg="mod">
          <ac:chgData name="" userId="19552881646_tp_box_2" providerId="OAuth2" clId="{38799C24-E4A2-B743-844A-1BE8DA7382DA}" dt="2023-08-17T13:03:55.669" v="27552"/>
          <ac:cxnSpMkLst>
            <pc:docMk/>
            <pc:sldMk cId="1802055659" sldId="743"/>
            <ac:cxnSpMk id="27" creationId="{5486FA02-C3DB-576E-B787-3D3CDA95BEC8}"/>
          </ac:cxnSpMkLst>
        </pc:cxnChg>
        <pc:cxnChg chg="mod">
          <ac:chgData name="" userId="19552881646_tp_box_2" providerId="OAuth2" clId="{38799C24-E4A2-B743-844A-1BE8DA7382DA}" dt="2023-08-17T13:03:57.589" v="27553"/>
          <ac:cxnSpMkLst>
            <pc:docMk/>
            <pc:sldMk cId="1802055659" sldId="743"/>
            <ac:cxnSpMk id="29" creationId="{31067596-F271-FCF5-9CF1-F205993A1251}"/>
          </ac:cxnSpMkLst>
        </pc:cxnChg>
        <pc:cxnChg chg="mod">
          <ac:chgData name="" userId="19552881646_tp_box_2" providerId="OAuth2" clId="{38799C24-E4A2-B743-844A-1BE8DA7382DA}" dt="2023-08-17T13:03:57.589" v="27553"/>
          <ac:cxnSpMkLst>
            <pc:docMk/>
            <pc:sldMk cId="1802055659" sldId="743"/>
            <ac:cxnSpMk id="31" creationId="{03306820-76CD-B0AE-34F6-40CDC1179666}"/>
          </ac:cxnSpMkLst>
        </pc:cxnChg>
        <pc:cxnChg chg="mod">
          <ac:chgData name="" userId="19552881646_tp_box_2" providerId="OAuth2" clId="{38799C24-E4A2-B743-844A-1BE8DA7382DA}" dt="2023-08-17T13:03:57.589" v="27553"/>
          <ac:cxnSpMkLst>
            <pc:docMk/>
            <pc:sldMk cId="1802055659" sldId="743"/>
            <ac:cxnSpMk id="37" creationId="{A62EB0D7-D6B4-446F-5EBE-03ADF17DFCCE}"/>
          </ac:cxnSpMkLst>
        </pc:cxnChg>
        <pc:cxnChg chg="add del mod">
          <ac:chgData name="" userId="19552881646_tp_box_2" providerId="OAuth2" clId="{38799C24-E4A2-B743-844A-1BE8DA7382DA}" dt="2023-08-17T13:06:53.821" v="27646"/>
          <ac:cxnSpMkLst>
            <pc:docMk/>
            <pc:sldMk cId="1802055659" sldId="743"/>
            <ac:cxnSpMk id="41" creationId="{A806DC26-C7F6-B78E-7E96-3887006AE8D7}"/>
          </ac:cxnSpMkLst>
        </pc:cxnChg>
        <pc:cxnChg chg="mod">
          <ac:chgData name="" userId="19552881646_tp_box_2" providerId="OAuth2" clId="{38799C24-E4A2-B743-844A-1BE8DA7382DA}" dt="2023-08-17T13:07:21.004" v="27655"/>
          <ac:cxnSpMkLst>
            <pc:docMk/>
            <pc:sldMk cId="1802055659" sldId="743"/>
            <ac:cxnSpMk id="58" creationId="{B848AAD3-A55D-FA4A-7323-823EE5CC3781}"/>
          </ac:cxnSpMkLst>
        </pc:cxnChg>
        <pc:cxnChg chg="mod">
          <ac:chgData name="" userId="19552881646_tp_box_2" providerId="OAuth2" clId="{38799C24-E4A2-B743-844A-1BE8DA7382DA}" dt="2023-08-17T13:07:21.004" v="27655"/>
          <ac:cxnSpMkLst>
            <pc:docMk/>
            <pc:sldMk cId="1802055659" sldId="743"/>
            <ac:cxnSpMk id="63" creationId="{7218D801-C8BB-DC60-2A09-513E5DA05D3D}"/>
          </ac:cxnSpMkLst>
        </pc:cxnChg>
        <pc:cxnChg chg="mod">
          <ac:chgData name="" userId="19552881646_tp_box_2" providerId="OAuth2" clId="{38799C24-E4A2-B743-844A-1BE8DA7382DA}" dt="2023-08-17T13:07:21.004" v="27655"/>
          <ac:cxnSpMkLst>
            <pc:docMk/>
            <pc:sldMk cId="1802055659" sldId="743"/>
            <ac:cxnSpMk id="64" creationId="{6D5EB0F9-1EC9-9203-70B5-8F4F9F7EA259}"/>
          </ac:cxnSpMkLst>
        </pc:cxnChg>
        <pc:cxnChg chg="mod">
          <ac:chgData name="" userId="19552881646_tp_box_2" providerId="OAuth2" clId="{38799C24-E4A2-B743-844A-1BE8DA7382DA}" dt="2023-08-17T13:07:26.924" v="27657"/>
          <ac:cxnSpMkLst>
            <pc:docMk/>
            <pc:sldMk cId="1802055659" sldId="743"/>
            <ac:cxnSpMk id="67" creationId="{B5DDEE9F-BF94-D543-6D6E-0F3E84A14C86}"/>
          </ac:cxnSpMkLst>
        </pc:cxnChg>
        <pc:cxnChg chg="mod">
          <ac:chgData name="" userId="19552881646_tp_box_2" providerId="OAuth2" clId="{38799C24-E4A2-B743-844A-1BE8DA7382DA}" dt="2023-08-17T13:07:26.924" v="27657"/>
          <ac:cxnSpMkLst>
            <pc:docMk/>
            <pc:sldMk cId="1802055659" sldId="743"/>
            <ac:cxnSpMk id="68" creationId="{7B802A1A-0FA3-BB06-BFEC-369996303625}"/>
          </ac:cxnSpMkLst>
        </pc:cxnChg>
        <pc:cxnChg chg="mod">
          <ac:chgData name="" userId="19552881646_tp_box_2" providerId="OAuth2" clId="{38799C24-E4A2-B743-844A-1BE8DA7382DA}" dt="2023-08-17T13:07:26.924" v="27657"/>
          <ac:cxnSpMkLst>
            <pc:docMk/>
            <pc:sldMk cId="1802055659" sldId="743"/>
            <ac:cxnSpMk id="70" creationId="{2200708A-2CD5-E139-E950-C4364D0440E3}"/>
          </ac:cxnSpMkLst>
        </pc:cxnChg>
        <pc:cxnChg chg="mod">
          <ac:chgData name="" userId="19552881646_tp_box_2" providerId="OAuth2" clId="{38799C24-E4A2-B743-844A-1BE8DA7382DA}" dt="2023-08-17T13:07:29.723" v="27659"/>
          <ac:cxnSpMkLst>
            <pc:docMk/>
            <pc:sldMk cId="1802055659" sldId="743"/>
            <ac:cxnSpMk id="77" creationId="{DB112BCA-1AC3-0789-8331-BB96075AF8CD}"/>
          </ac:cxnSpMkLst>
        </pc:cxnChg>
        <pc:cxnChg chg="mod">
          <ac:chgData name="" userId="19552881646_tp_box_2" providerId="OAuth2" clId="{38799C24-E4A2-B743-844A-1BE8DA7382DA}" dt="2023-08-17T13:07:29.723" v="27659"/>
          <ac:cxnSpMkLst>
            <pc:docMk/>
            <pc:sldMk cId="1802055659" sldId="743"/>
            <ac:cxnSpMk id="78" creationId="{33D0DA87-9149-AE3E-A294-8C98F61FFD0A}"/>
          </ac:cxnSpMkLst>
        </pc:cxnChg>
        <pc:cxnChg chg="mod">
          <ac:chgData name="" userId="19552881646_tp_box_2" providerId="OAuth2" clId="{38799C24-E4A2-B743-844A-1BE8DA7382DA}" dt="2023-08-17T13:07:29.723" v="27659"/>
          <ac:cxnSpMkLst>
            <pc:docMk/>
            <pc:sldMk cId="1802055659" sldId="743"/>
            <ac:cxnSpMk id="79" creationId="{6E4627B4-D010-8917-8674-5FBE7572DD37}"/>
          </ac:cxnSpMkLst>
        </pc:cxnChg>
        <pc:cxnChg chg="mod">
          <ac:chgData name="" userId="19552881646_tp_box_2" providerId="OAuth2" clId="{38799C24-E4A2-B743-844A-1BE8DA7382DA}" dt="2023-08-17T13:08:22.179" v="27670"/>
          <ac:cxnSpMkLst>
            <pc:docMk/>
            <pc:sldMk cId="1802055659" sldId="743"/>
            <ac:cxnSpMk id="82" creationId="{04B7787A-FCCB-2362-F031-505413A4953D}"/>
          </ac:cxnSpMkLst>
        </pc:cxnChg>
        <pc:cxnChg chg="mod">
          <ac:chgData name="" userId="19552881646_tp_box_2" providerId="OAuth2" clId="{38799C24-E4A2-B743-844A-1BE8DA7382DA}" dt="2023-08-17T13:08:22.179" v="27670"/>
          <ac:cxnSpMkLst>
            <pc:docMk/>
            <pc:sldMk cId="1802055659" sldId="743"/>
            <ac:cxnSpMk id="83" creationId="{DAE271DA-66DE-90E1-A5EB-5717C35B1D48}"/>
          </ac:cxnSpMkLst>
        </pc:cxnChg>
        <pc:cxnChg chg="mod">
          <ac:chgData name="" userId="19552881646_tp_box_2" providerId="OAuth2" clId="{38799C24-E4A2-B743-844A-1BE8DA7382DA}" dt="2023-08-17T13:08:22.179" v="27670"/>
          <ac:cxnSpMkLst>
            <pc:docMk/>
            <pc:sldMk cId="1802055659" sldId="743"/>
            <ac:cxnSpMk id="84" creationId="{1544D268-A0E0-AE7D-CE3D-8FCA2E54BD68}"/>
          </ac:cxnSpMkLst>
        </pc:cxnChg>
        <pc:cxnChg chg="mod">
          <ac:chgData name="" userId="19552881646_tp_box_2" providerId="OAuth2" clId="{38799C24-E4A2-B743-844A-1BE8DA7382DA}" dt="2023-08-17T13:08:50.062" v="27677"/>
          <ac:cxnSpMkLst>
            <pc:docMk/>
            <pc:sldMk cId="1802055659" sldId="743"/>
            <ac:cxnSpMk id="87" creationId="{E78D5D8B-7A1B-506A-B819-1620D595ECDA}"/>
          </ac:cxnSpMkLst>
        </pc:cxnChg>
        <pc:cxnChg chg="mod">
          <ac:chgData name="" userId="19552881646_tp_box_2" providerId="OAuth2" clId="{38799C24-E4A2-B743-844A-1BE8DA7382DA}" dt="2023-08-17T13:08:50.062" v="27677"/>
          <ac:cxnSpMkLst>
            <pc:docMk/>
            <pc:sldMk cId="1802055659" sldId="743"/>
            <ac:cxnSpMk id="88" creationId="{AA7CFB57-CF01-4787-4F14-12CD64D3F81C}"/>
          </ac:cxnSpMkLst>
        </pc:cxnChg>
        <pc:cxnChg chg="mod">
          <ac:chgData name="" userId="19552881646_tp_box_2" providerId="OAuth2" clId="{38799C24-E4A2-B743-844A-1BE8DA7382DA}" dt="2023-08-17T13:08:50.062" v="27677"/>
          <ac:cxnSpMkLst>
            <pc:docMk/>
            <pc:sldMk cId="1802055659" sldId="743"/>
            <ac:cxnSpMk id="90" creationId="{5988DED9-DB96-35A8-768F-6EFD7725AFF7}"/>
          </ac:cxnSpMkLst>
        </pc:cxnChg>
        <pc:cxnChg chg="del">
          <ac:chgData name="" userId="19552881646_tp_box_2" providerId="OAuth2" clId="{38799C24-E4A2-B743-844A-1BE8DA7382DA}" dt="2023-08-17T13:09:36.390" v="27703" actId="478"/>
          <ac:cxnSpMkLst>
            <pc:docMk/>
            <pc:sldMk cId="1802055659" sldId="743"/>
            <ac:cxnSpMk id="113" creationId="{31521E6B-C958-4C1C-0E02-598D28554026}"/>
          </ac:cxnSpMkLst>
        </pc:cxnChg>
      </pc:sldChg>
      <pc:sldChg chg="delSp modSp add mod">
        <pc:chgData name="" userId="19552881646_tp_box_2" providerId="OAuth2" clId="{38799C24-E4A2-B743-844A-1BE8DA7382DA}" dt="2023-08-17T13:10:28.284" v="27728" actId="1076"/>
        <pc:sldMkLst>
          <pc:docMk/>
          <pc:sldMk cId="491128293" sldId="744"/>
        </pc:sldMkLst>
        <pc:spChg chg="del">
          <ac:chgData name="" userId="19552881646_tp_box_2" providerId="OAuth2" clId="{38799C24-E4A2-B743-844A-1BE8DA7382DA}" dt="2023-08-17T13:10:16.918" v="27726" actId="478"/>
          <ac:spMkLst>
            <pc:docMk/>
            <pc:sldMk cId="491128293" sldId="744"/>
            <ac:spMk id="4" creationId="{1EC42694-5BE3-57C3-7E80-DEA1BFFE8488}"/>
          </ac:spMkLst>
        </pc:spChg>
        <pc:spChg chg="del">
          <ac:chgData name="" userId="19552881646_tp_box_2" providerId="OAuth2" clId="{38799C24-E4A2-B743-844A-1BE8DA7382DA}" dt="2023-08-17T13:10:11.282" v="27721" actId="478"/>
          <ac:spMkLst>
            <pc:docMk/>
            <pc:sldMk cId="491128293" sldId="744"/>
            <ac:spMk id="40" creationId="{7FB80B63-2888-D98F-14C8-EDCF933BAE46}"/>
          </ac:spMkLst>
        </pc:spChg>
        <pc:spChg chg="del">
          <ac:chgData name="" userId="19552881646_tp_box_2" providerId="OAuth2" clId="{38799C24-E4A2-B743-844A-1BE8DA7382DA}" dt="2023-08-17T13:10:12.170" v="27722" actId="478"/>
          <ac:spMkLst>
            <pc:docMk/>
            <pc:sldMk cId="491128293" sldId="744"/>
            <ac:spMk id="85" creationId="{7497104A-EB8A-8D67-062C-DE18F8887A87}"/>
          </ac:spMkLst>
        </pc:spChg>
        <pc:grpChg chg="mod">
          <ac:chgData name="" userId="19552881646_tp_box_2" providerId="OAuth2" clId="{38799C24-E4A2-B743-844A-1BE8DA7382DA}" dt="2023-08-17T13:10:28.284" v="27728" actId="1076"/>
          <ac:grpSpMkLst>
            <pc:docMk/>
            <pc:sldMk cId="491128293" sldId="744"/>
            <ac:grpSpMk id="36" creationId="{84E5F01F-4E2A-47D6-7993-EB9FE9B551C9}"/>
          </ac:grpSpMkLst>
        </pc:grpChg>
        <pc:grpChg chg="del">
          <ac:chgData name="" userId="19552881646_tp_box_2" providerId="OAuth2" clId="{38799C24-E4A2-B743-844A-1BE8DA7382DA}" dt="2023-08-17T13:10:13.367" v="27724" actId="478"/>
          <ac:grpSpMkLst>
            <pc:docMk/>
            <pc:sldMk cId="491128293" sldId="744"/>
            <ac:grpSpMk id="52" creationId="{6EF066F6-BC6C-443A-EB51-A1D8A711DCF4}"/>
          </ac:grpSpMkLst>
        </pc:grpChg>
        <pc:grpChg chg="del">
          <ac:chgData name="" userId="19552881646_tp_box_2" providerId="OAuth2" clId="{38799C24-E4A2-B743-844A-1BE8DA7382DA}" dt="2023-08-17T13:10:12.786" v="27723" actId="478"/>
          <ac:grpSpMkLst>
            <pc:docMk/>
            <pc:sldMk cId="491128293" sldId="744"/>
            <ac:grpSpMk id="81" creationId="{917BD2D2-6959-D57C-CFA6-DBE379C846AA}"/>
          </ac:grpSpMkLst>
        </pc:grpChg>
        <pc:cxnChg chg="del">
          <ac:chgData name="" userId="19552881646_tp_box_2" providerId="OAuth2" clId="{38799C24-E4A2-B743-844A-1BE8DA7382DA}" dt="2023-08-17T13:10:15.250" v="27725" actId="478"/>
          <ac:cxnSpMkLst>
            <pc:docMk/>
            <pc:sldMk cId="491128293" sldId="744"/>
            <ac:cxnSpMk id="94" creationId="{BAAFE38B-1EBF-B455-7CA9-524B6C0D0B04}"/>
          </ac:cxnSpMkLst>
        </pc:cxnChg>
      </pc:sldChg>
      <pc:sldChg chg="add">
        <pc:chgData name="" userId="19552881646_tp_box_2" providerId="OAuth2" clId="{38799C24-E4A2-B743-844A-1BE8DA7382DA}" dt="2023-08-17T13:29:06.904" v="28515" actId="2890"/>
        <pc:sldMkLst>
          <pc:docMk/>
          <pc:sldMk cId="3024486744" sldId="745"/>
        </pc:sldMkLst>
      </pc:sldChg>
      <pc:sldChg chg="new del">
        <pc:chgData name="" userId="19552881646_tp_box_2" providerId="OAuth2" clId="{38799C24-E4A2-B743-844A-1BE8DA7382DA}" dt="2023-08-17T13:35:54.629" v="28876" actId="2696"/>
        <pc:sldMkLst>
          <pc:docMk/>
          <pc:sldMk cId="3667325836" sldId="746"/>
        </pc:sldMkLst>
      </pc:sldChg>
      <pc:sldMasterChg chg="delSldLayout">
        <pc:chgData name="" userId="19552881646_tp_box_2" providerId="OAuth2" clId="{38799C24-E4A2-B743-844A-1BE8DA7382DA}" dt="2023-08-15T10:11:00.197" v="2830" actId="2696"/>
        <pc:sldMasterMkLst>
          <pc:docMk/>
          <pc:sldMasterMk cId="0" sldId="2147483680"/>
        </pc:sldMasterMkLst>
        <pc:sldLayoutChg chg="del">
          <pc:chgData name="" userId="19552881646_tp_box_2" providerId="OAuth2" clId="{38799C24-E4A2-B743-844A-1BE8DA7382DA}" dt="2023-08-15T10:11:00.197" v="2830" actId="2696"/>
          <pc:sldLayoutMkLst>
            <pc:docMk/>
            <pc:sldMasterMk cId="0" sldId="2147483680"/>
            <pc:sldLayoutMk cId="3327228555" sldId="2147483679"/>
          </pc:sldLayoutMkLst>
        </pc:sldLayoutChg>
      </pc:sldMasterChg>
    </pc:docChg>
  </pc:docChgLst>
  <pc:docChgLst>
    <pc:chgData name="Snyder, Christopher" clId="Web-{E7779C35-91CA-4478-AAA5-0713FC71FF70}"/>
    <pc:docChg chg="addSld delSld modSld sldOrd modSection">
      <pc:chgData name="Snyder, Christopher" userId="" providerId="" clId="Web-{E7779C35-91CA-4478-AAA5-0713FC71FF70}" dt="2023-08-14T01:29:48.996" v="1885" actId="20577"/>
      <pc:docMkLst>
        <pc:docMk/>
      </pc:docMkLst>
      <pc:sldChg chg="mod modShow">
        <pc:chgData name="Snyder, Christopher" userId="" providerId="" clId="Web-{E7779C35-91CA-4478-AAA5-0713FC71FF70}" dt="2023-08-14T00:06:14.594" v="543"/>
        <pc:sldMkLst>
          <pc:docMk/>
          <pc:sldMk cId="1520078717" sldId="261"/>
        </pc:sldMkLst>
      </pc:sldChg>
      <pc:sldChg chg="mod ord modShow">
        <pc:chgData name="Snyder, Christopher" userId="" providerId="" clId="Web-{E7779C35-91CA-4478-AAA5-0713FC71FF70}" dt="2023-08-14T00:46:34.716" v="935"/>
        <pc:sldMkLst>
          <pc:docMk/>
          <pc:sldMk cId="1534881601" sldId="354"/>
        </pc:sldMkLst>
      </pc:sldChg>
      <pc:sldChg chg="mod ord modShow">
        <pc:chgData name="Snyder, Christopher" userId="" providerId="" clId="Web-{E7779C35-91CA-4478-AAA5-0713FC71FF70}" dt="2023-08-14T00:36:15.538" v="857"/>
        <pc:sldMkLst>
          <pc:docMk/>
          <pc:sldMk cId="3301025328" sldId="355"/>
        </pc:sldMkLst>
      </pc:sldChg>
      <pc:sldChg chg="addSp modSp mod ord modShow">
        <pc:chgData name="Snyder, Christopher" userId="" providerId="" clId="Web-{E7779C35-91CA-4478-AAA5-0713FC71FF70}" dt="2023-08-14T00:37:00.602" v="934" actId="20577"/>
        <pc:sldMkLst>
          <pc:docMk/>
          <pc:sldMk cId="938279797" sldId="356"/>
        </pc:sldMkLst>
        <pc:spChg chg="add mod">
          <ac:chgData name="Snyder, Christopher" userId="" providerId="" clId="Web-{E7779C35-91CA-4478-AAA5-0713FC71FF70}" dt="2023-08-14T00:35:27.661" v="849" actId="20577"/>
          <ac:spMkLst>
            <pc:docMk/>
            <pc:sldMk cId="938279797" sldId="356"/>
            <ac:spMk id="2" creationId="{918F3E93-85B7-194C-9C67-1AF4754B7675}"/>
          </ac:spMkLst>
        </pc:spChg>
        <pc:spChg chg="add mod">
          <ac:chgData name="Snyder, Christopher" userId="" providerId="" clId="Web-{E7779C35-91CA-4478-AAA5-0713FC71FF70}" dt="2023-08-14T00:37:00.602" v="934" actId="20577"/>
          <ac:spMkLst>
            <pc:docMk/>
            <pc:sldMk cId="938279797" sldId="356"/>
            <ac:spMk id="8" creationId="{C366CC04-06C6-BCCA-9ED3-8FB080F25E7D}"/>
          </ac:spMkLst>
        </pc:spChg>
        <pc:picChg chg="add mod">
          <ac:chgData name="Snyder, Christopher" userId="" providerId="" clId="Web-{E7779C35-91CA-4478-AAA5-0713FC71FF70}" dt="2023-08-14T00:35:52.053" v="852" actId="14100"/>
          <ac:picMkLst>
            <pc:docMk/>
            <pc:sldMk cId="938279797" sldId="356"/>
            <ac:picMk id="5" creationId="{E51ACF53-3EDE-F603-E41D-965EA0BC9C09}"/>
          </ac:picMkLst>
        </pc:picChg>
      </pc:sldChg>
      <pc:sldChg chg="addSp delSp modSp">
        <pc:chgData name="Snyder, Christopher" userId="" providerId="" clId="Web-{E7779C35-91CA-4478-AAA5-0713FC71FF70}" dt="2023-08-14T00:50:33.521" v="1043" actId="20577"/>
        <pc:sldMkLst>
          <pc:docMk/>
          <pc:sldMk cId="692236669" sldId="556"/>
        </pc:sldMkLst>
        <pc:spChg chg="mod">
          <ac:chgData name="Snyder, Christopher" userId="" providerId="" clId="Web-{E7779C35-91CA-4478-AAA5-0713FC71FF70}" dt="2023-08-14T00:50:33.521" v="1043" actId="20577"/>
          <ac:spMkLst>
            <pc:docMk/>
            <pc:sldMk cId="692236669" sldId="556"/>
            <ac:spMk id="7" creationId="{F07A9692-343C-3A4F-D319-B9786C24045C}"/>
          </ac:spMkLst>
        </pc:spChg>
        <pc:picChg chg="add del mod">
          <ac:chgData name="Snyder, Christopher" userId="" providerId="" clId="Web-{E7779C35-91CA-4478-AAA5-0713FC71FF70}" dt="2023-08-14T00:49:13.628" v="1007"/>
          <ac:picMkLst>
            <pc:docMk/>
            <pc:sldMk cId="692236669" sldId="556"/>
            <ac:picMk id="2" creationId="{757D7585-DE46-CAEB-9EC4-C4EE2200799D}"/>
          </ac:picMkLst>
        </pc:picChg>
      </pc:sldChg>
      <pc:sldChg chg="ord">
        <pc:chgData name="Snyder, Christopher" userId="" providerId="" clId="Web-{E7779C35-91CA-4478-AAA5-0713FC71FF70}" dt="2023-08-13T23:13:15.068" v="332"/>
        <pc:sldMkLst>
          <pc:docMk/>
          <pc:sldMk cId="3982201290" sldId="561"/>
        </pc:sldMkLst>
      </pc:sldChg>
      <pc:sldChg chg="addSp delSp modSp del">
        <pc:chgData name="Snyder, Christopher" userId="" providerId="" clId="Web-{E7779C35-91CA-4478-AAA5-0713FC71FF70}" dt="2023-08-13T23:53:14.638" v="524"/>
        <pc:sldMkLst>
          <pc:docMk/>
          <pc:sldMk cId="2306897020" sldId="578"/>
        </pc:sldMkLst>
        <pc:spChg chg="add del">
          <ac:chgData name="Snyder, Christopher" userId="" providerId="" clId="Web-{E7779C35-91CA-4478-AAA5-0713FC71FF70}" dt="2023-08-13T23:53:10.529" v="522"/>
          <ac:spMkLst>
            <pc:docMk/>
            <pc:sldMk cId="2306897020" sldId="578"/>
            <ac:spMk id="2" creationId="{A0E7AA4C-0249-DD40-2086-288444474A72}"/>
          </ac:spMkLst>
        </pc:spChg>
        <pc:picChg chg="add del mod ord">
          <ac:chgData name="Snyder, Christopher" userId="" providerId="" clId="Web-{E7779C35-91CA-4478-AAA5-0713FC71FF70}" dt="2023-08-13T23:53:10.529" v="522"/>
          <ac:picMkLst>
            <pc:docMk/>
            <pc:sldMk cId="2306897020" sldId="578"/>
            <ac:picMk id="4" creationId="{D07B0647-6577-D65A-A713-8086EF470EC3}"/>
          </ac:picMkLst>
        </pc:picChg>
      </pc:sldChg>
      <pc:sldChg chg="del">
        <pc:chgData name="Snyder, Christopher" userId="" providerId="" clId="Web-{E7779C35-91CA-4478-AAA5-0713FC71FF70}" dt="2023-08-13T23:52:51.513" v="518"/>
        <pc:sldMkLst>
          <pc:docMk/>
          <pc:sldMk cId="125185474" sldId="585"/>
        </pc:sldMkLst>
      </pc:sldChg>
      <pc:sldChg chg="mod modShow">
        <pc:chgData name="Snyder, Christopher" userId="" providerId="" clId="Web-{E7779C35-91CA-4478-AAA5-0713FC71FF70}" dt="2023-08-13T23:13:23.100" v="333"/>
        <pc:sldMkLst>
          <pc:docMk/>
          <pc:sldMk cId="341261924" sldId="586"/>
        </pc:sldMkLst>
      </pc:sldChg>
      <pc:sldChg chg="addSp delSp modSp new ord">
        <pc:chgData name="Snyder, Christopher" userId="" providerId="" clId="Web-{E7779C35-91CA-4478-AAA5-0713FC71FF70}" dt="2023-08-14T00:28:45.021" v="624" actId="1076"/>
        <pc:sldMkLst>
          <pc:docMk/>
          <pc:sldMk cId="4006995028" sldId="588"/>
        </pc:sldMkLst>
        <pc:spChg chg="add del">
          <ac:chgData name="Snyder, Christopher" userId="" providerId="" clId="Web-{E7779C35-91CA-4478-AAA5-0713FC71FF70}" dt="2023-08-13T23:08:51.262" v="3"/>
          <ac:spMkLst>
            <pc:docMk/>
            <pc:sldMk cId="4006995028" sldId="588"/>
            <ac:spMk id="2" creationId="{DBBB7696-EDA2-F132-7602-B4B1038342D8}"/>
          </ac:spMkLst>
        </pc:spChg>
        <pc:spChg chg="del mod">
          <ac:chgData name="Snyder, Christopher" userId="" providerId="" clId="Web-{E7779C35-91CA-4478-AAA5-0713FC71FF70}" dt="2023-08-13T23:09:20.700" v="14"/>
          <ac:spMkLst>
            <pc:docMk/>
            <pc:sldMk cId="4006995028" sldId="588"/>
            <ac:spMk id="3" creationId="{B601CF2E-1B16-20EC-F8D8-48E1474FDDCC}"/>
          </ac:spMkLst>
        </pc:spChg>
        <pc:spChg chg="add mod">
          <ac:chgData name="Snyder, Christopher" userId="" providerId="" clId="Web-{E7779C35-91CA-4478-AAA5-0713FC71FF70}" dt="2023-08-13T23:11:07.063" v="72" actId="20577"/>
          <ac:spMkLst>
            <pc:docMk/>
            <pc:sldMk cId="4006995028" sldId="588"/>
            <ac:spMk id="6" creationId="{595508E5-2CA4-9C91-1C86-CAFC542131A1}"/>
          </ac:spMkLst>
        </pc:spChg>
        <pc:spChg chg="add mod">
          <ac:chgData name="Snyder, Christopher" userId="" providerId="" clId="Web-{E7779C35-91CA-4478-AAA5-0713FC71FF70}" dt="2023-08-14T00:28:45.021" v="624" actId="1076"/>
          <ac:spMkLst>
            <pc:docMk/>
            <pc:sldMk cId="4006995028" sldId="588"/>
            <ac:spMk id="8" creationId="{2D7010A2-F493-CB85-A3E0-DA517B155EBE}"/>
          </ac:spMkLst>
        </pc:spChg>
        <pc:picChg chg="add del mod ord">
          <ac:chgData name="Snyder, Christopher" userId="" providerId="" clId="Web-{E7779C35-91CA-4478-AAA5-0713FC71FF70}" dt="2023-08-13T23:08:48.668" v="2"/>
          <ac:picMkLst>
            <pc:docMk/>
            <pc:sldMk cId="4006995028" sldId="588"/>
            <ac:picMk id="4" creationId="{DB3FD585-1C78-F400-C02D-24A7048F61ED}"/>
          </ac:picMkLst>
        </pc:picChg>
        <pc:picChg chg="add mod ord">
          <ac:chgData name="Snyder, Christopher" userId="" providerId="" clId="Web-{E7779C35-91CA-4478-AAA5-0713FC71FF70}" dt="2023-08-13T23:08:59.387" v="5" actId="1076"/>
          <ac:picMkLst>
            <pc:docMk/>
            <pc:sldMk cId="4006995028" sldId="588"/>
            <ac:picMk id="5" creationId="{F4798393-48C7-A883-2DF0-7253D8A06E11}"/>
          </ac:picMkLst>
        </pc:picChg>
        <pc:picChg chg="add mod">
          <ac:chgData name="Snyder, Christopher" userId="" providerId="" clId="Web-{E7779C35-91CA-4478-AAA5-0713FC71FF70}" dt="2023-08-13T23:11:17.361" v="76" actId="14100"/>
          <ac:picMkLst>
            <pc:docMk/>
            <pc:sldMk cId="4006995028" sldId="588"/>
            <ac:picMk id="7" creationId="{0CE3EF5C-3E67-FDB0-E3B1-826B478DFB92}"/>
          </ac:picMkLst>
        </pc:picChg>
      </pc:sldChg>
      <pc:sldChg chg="addSp delSp modSp new ord">
        <pc:chgData name="Snyder, Christopher" userId="" providerId="" clId="Web-{E7779C35-91CA-4478-AAA5-0713FC71FF70}" dt="2023-08-13T23:18:37.908" v="451"/>
        <pc:sldMkLst>
          <pc:docMk/>
          <pc:sldMk cId="1467861276" sldId="589"/>
        </pc:sldMkLst>
        <pc:spChg chg="del mod">
          <ac:chgData name="Snyder, Christopher" userId="" providerId="" clId="Web-{E7779C35-91CA-4478-AAA5-0713FC71FF70}" dt="2023-08-13T23:09:48.357" v="17"/>
          <ac:spMkLst>
            <pc:docMk/>
            <pc:sldMk cId="1467861276" sldId="589"/>
            <ac:spMk id="2" creationId="{E412006A-5395-33C0-33BC-BD7DDD63F0A8}"/>
          </ac:spMkLst>
        </pc:spChg>
        <pc:spChg chg="add mod">
          <ac:chgData name="Snyder, Christopher" userId="" providerId="" clId="Web-{E7779C35-91CA-4478-AAA5-0713FC71FF70}" dt="2023-08-13T23:12:48.786" v="330" actId="1076"/>
          <ac:spMkLst>
            <pc:docMk/>
            <pc:sldMk cId="1467861276" sldId="589"/>
            <ac:spMk id="5" creationId="{C1C270DF-833E-A030-B2DE-9D03F80582D0}"/>
          </ac:spMkLst>
        </pc:spChg>
      </pc:sldChg>
      <pc:sldChg chg="addSp delSp modSp new ord">
        <pc:chgData name="Snyder, Christopher" userId="" providerId="" clId="Web-{E7779C35-91CA-4478-AAA5-0713FC71FF70}" dt="2023-08-13T23:18:57.237" v="455"/>
        <pc:sldMkLst>
          <pc:docMk/>
          <pc:sldMk cId="2478397610" sldId="591"/>
        </pc:sldMkLst>
        <pc:spChg chg="del">
          <ac:chgData name="Snyder, Christopher" userId="" providerId="" clId="Web-{E7779C35-91CA-4478-AAA5-0713FC71FF70}" dt="2023-08-13T23:13:25.647" v="336"/>
          <ac:spMkLst>
            <pc:docMk/>
            <pc:sldMk cId="2478397610" sldId="591"/>
            <ac:spMk id="2" creationId="{307A570E-592A-1B5E-893D-63DB62E8FCDB}"/>
          </ac:spMkLst>
        </pc:spChg>
        <pc:spChg chg="del">
          <ac:chgData name="Snyder, Christopher" userId="" providerId="" clId="Web-{E7779C35-91CA-4478-AAA5-0713FC71FF70}" dt="2023-08-13T23:13:25.647" v="335"/>
          <ac:spMkLst>
            <pc:docMk/>
            <pc:sldMk cId="2478397610" sldId="591"/>
            <ac:spMk id="3" creationId="{439D093F-78BA-5695-D8CE-7978A866CE1D}"/>
          </ac:spMkLst>
        </pc:spChg>
        <pc:picChg chg="add mod">
          <ac:chgData name="Snyder, Christopher" userId="" providerId="" clId="Web-{E7779C35-91CA-4478-AAA5-0713FC71FF70}" dt="2023-08-13T23:13:32.116" v="339" actId="1076"/>
          <ac:picMkLst>
            <pc:docMk/>
            <pc:sldMk cId="2478397610" sldId="591"/>
            <ac:picMk id="4" creationId="{971D0559-DF6F-45DC-8522-7A03E6F331E1}"/>
          </ac:picMkLst>
        </pc:picChg>
      </pc:sldChg>
      <pc:sldChg chg="addSp delSp modSp new mod ord modShow">
        <pc:chgData name="Snyder, Christopher" userId="" providerId="" clId="Web-{E7779C35-91CA-4478-AAA5-0713FC71FF70}" dt="2023-08-13T23:18:37.908" v="452"/>
        <pc:sldMkLst>
          <pc:docMk/>
          <pc:sldMk cId="2208181164" sldId="592"/>
        </pc:sldMkLst>
        <pc:spChg chg="del">
          <ac:chgData name="Snyder, Christopher" userId="" providerId="" clId="Web-{E7779C35-91CA-4478-AAA5-0713FC71FF70}" dt="2023-08-13T23:14:08.617" v="341"/>
          <ac:spMkLst>
            <pc:docMk/>
            <pc:sldMk cId="2208181164" sldId="592"/>
            <ac:spMk id="2" creationId="{77E3114F-454E-F58E-4722-4ADB583072DB}"/>
          </ac:spMkLst>
        </pc:spChg>
        <pc:spChg chg="mod">
          <ac:chgData name="Snyder, Christopher" userId="" providerId="" clId="Web-{E7779C35-91CA-4478-AAA5-0713FC71FF70}" dt="2023-08-13T23:14:20.836" v="366" actId="20577"/>
          <ac:spMkLst>
            <pc:docMk/>
            <pc:sldMk cId="2208181164" sldId="592"/>
            <ac:spMk id="3" creationId="{E417D85A-04D6-4D27-B811-E13AF1DF06FB}"/>
          </ac:spMkLst>
        </pc:spChg>
        <pc:spChg chg="add mod">
          <ac:chgData name="Snyder, Christopher" userId="" providerId="" clId="Web-{E7779C35-91CA-4478-AAA5-0713FC71FF70}" dt="2023-08-13T23:16:34.888" v="392"/>
          <ac:spMkLst>
            <pc:docMk/>
            <pc:sldMk cId="2208181164" sldId="592"/>
            <ac:spMk id="6" creationId="{335DB83C-3ACC-4719-0EEB-7B53C9A3BAF8}"/>
          </ac:spMkLst>
        </pc:spChg>
        <pc:picChg chg="add mod ord modCrop">
          <ac:chgData name="Snyder, Christopher" userId="" providerId="" clId="Web-{E7779C35-91CA-4478-AAA5-0713FC71FF70}" dt="2023-08-13T23:16:04.762" v="378"/>
          <ac:picMkLst>
            <pc:docMk/>
            <pc:sldMk cId="2208181164" sldId="592"/>
            <ac:picMk id="4" creationId="{F2B0BE5A-C1B6-B8DD-6C87-631EB4A187A4}"/>
          </ac:picMkLst>
        </pc:picChg>
        <pc:picChg chg="add mod">
          <ac:chgData name="Snyder, Christopher" userId="" providerId="" clId="Web-{E7779C35-91CA-4478-AAA5-0713FC71FF70}" dt="2023-08-13T23:15:54.918" v="376" actId="1076"/>
          <ac:picMkLst>
            <pc:docMk/>
            <pc:sldMk cId="2208181164" sldId="592"/>
            <ac:picMk id="5" creationId="{5FEB4C90-F194-638B-987A-9A107B5145B3}"/>
          </ac:picMkLst>
        </pc:picChg>
      </pc:sldChg>
      <pc:sldChg chg="modSp new ord">
        <pc:chgData name="Snyder, Christopher" userId="" providerId="" clId="Web-{E7779C35-91CA-4478-AAA5-0713FC71FF70}" dt="2023-08-13T23:18:37.908" v="453"/>
        <pc:sldMkLst>
          <pc:docMk/>
          <pc:sldMk cId="3508943039" sldId="593"/>
        </pc:sldMkLst>
        <pc:spChg chg="mod">
          <ac:chgData name="Snyder, Christopher" userId="" providerId="" clId="Web-{E7779C35-91CA-4478-AAA5-0713FC71FF70}" dt="2023-08-13T23:18:02.922" v="438" actId="20577"/>
          <ac:spMkLst>
            <pc:docMk/>
            <pc:sldMk cId="3508943039" sldId="593"/>
            <ac:spMk id="2" creationId="{55BCE1A5-0D78-1301-64D6-504BB9291DC2}"/>
          </ac:spMkLst>
        </pc:spChg>
      </pc:sldChg>
      <pc:sldChg chg="addSp delSp modSp new">
        <pc:chgData name="Snyder, Christopher" userId="" providerId="" clId="Web-{E7779C35-91CA-4478-AAA5-0713FC71FF70}" dt="2023-08-13T23:18:05.594" v="440"/>
        <pc:sldMkLst>
          <pc:docMk/>
          <pc:sldMk cId="2038881590" sldId="594"/>
        </pc:sldMkLst>
        <pc:spChg chg="del">
          <ac:chgData name="Snyder, Christopher" userId="" providerId="" clId="Web-{E7779C35-91CA-4478-AAA5-0713FC71FF70}" dt="2023-08-13T23:18:05.594" v="440"/>
          <ac:spMkLst>
            <pc:docMk/>
            <pc:sldMk cId="2038881590" sldId="594"/>
            <ac:spMk id="2" creationId="{E0CE7D80-E209-11E4-A6A9-BB0BB3067B84}"/>
          </ac:spMkLst>
        </pc:spChg>
        <pc:picChg chg="add mod ord">
          <ac:chgData name="Snyder, Christopher" userId="" providerId="" clId="Web-{E7779C35-91CA-4478-AAA5-0713FC71FF70}" dt="2023-08-13T23:18:05.594" v="440"/>
          <ac:picMkLst>
            <pc:docMk/>
            <pc:sldMk cId="2038881590" sldId="594"/>
            <ac:picMk id="4" creationId="{98CC7B5A-BB0A-4BCE-173C-3700395A2E23}"/>
          </ac:picMkLst>
        </pc:picChg>
      </pc:sldChg>
      <pc:sldChg chg="addSp delSp modSp new">
        <pc:chgData name="Snyder, Christopher" userId="" providerId="" clId="Web-{E7779C35-91CA-4478-AAA5-0713FC71FF70}" dt="2023-08-13T23:19:17.519" v="456"/>
        <pc:sldMkLst>
          <pc:docMk/>
          <pc:sldMk cId="3827441955" sldId="595"/>
        </pc:sldMkLst>
        <pc:spChg chg="del">
          <ac:chgData name="Snyder, Christopher" userId="" providerId="" clId="Web-{E7779C35-91CA-4478-AAA5-0713FC71FF70}" dt="2023-08-13T23:19:17.519" v="456"/>
          <ac:spMkLst>
            <pc:docMk/>
            <pc:sldMk cId="3827441955" sldId="595"/>
            <ac:spMk id="2" creationId="{294AB6B9-0433-56CD-75F5-04E20F8A78E8}"/>
          </ac:spMkLst>
        </pc:spChg>
        <pc:picChg chg="add mod ord">
          <ac:chgData name="Snyder, Christopher" userId="" providerId="" clId="Web-{E7779C35-91CA-4478-AAA5-0713FC71FF70}" dt="2023-08-13T23:19:17.519" v="456"/>
          <ac:picMkLst>
            <pc:docMk/>
            <pc:sldMk cId="3827441955" sldId="595"/>
            <ac:picMk id="4" creationId="{33CDE4C9-2BEF-490D-1EF6-EEB70923CE14}"/>
          </ac:picMkLst>
        </pc:picChg>
      </pc:sldChg>
      <pc:sldChg chg="addSp delSp modSp new">
        <pc:chgData name="Snyder, Christopher" userId="" providerId="" clId="Web-{E7779C35-91CA-4478-AAA5-0713FC71FF70}" dt="2023-08-13T23:19:44.379" v="460"/>
        <pc:sldMkLst>
          <pc:docMk/>
          <pc:sldMk cId="4098128806" sldId="596"/>
        </pc:sldMkLst>
        <pc:spChg chg="del">
          <ac:chgData name="Snyder, Christopher" userId="" providerId="" clId="Web-{E7779C35-91CA-4478-AAA5-0713FC71FF70}" dt="2023-08-13T23:19:34.457" v="458"/>
          <ac:spMkLst>
            <pc:docMk/>
            <pc:sldMk cId="4098128806" sldId="596"/>
            <ac:spMk id="2" creationId="{5EF0BA6E-7ABB-331C-D7D9-F5B7D96457E3}"/>
          </ac:spMkLst>
        </pc:spChg>
        <pc:picChg chg="add mod ord">
          <ac:chgData name="Snyder, Christopher" userId="" providerId="" clId="Web-{E7779C35-91CA-4478-AAA5-0713FC71FF70}" dt="2023-08-13T23:19:34.457" v="458"/>
          <ac:picMkLst>
            <pc:docMk/>
            <pc:sldMk cId="4098128806" sldId="596"/>
            <ac:picMk id="4" creationId="{3BDE3C0F-37D2-A809-20BF-7727CB4FC213}"/>
          </ac:picMkLst>
        </pc:picChg>
        <pc:picChg chg="add del mod">
          <ac:chgData name="Snyder, Christopher" userId="" providerId="" clId="Web-{E7779C35-91CA-4478-AAA5-0713FC71FF70}" dt="2023-08-13T23:19:44.379" v="460"/>
          <ac:picMkLst>
            <pc:docMk/>
            <pc:sldMk cId="4098128806" sldId="596"/>
            <ac:picMk id="5" creationId="{2566BD9B-7B89-3161-B6B8-C594E39254A3}"/>
          </ac:picMkLst>
        </pc:picChg>
      </pc:sldChg>
      <pc:sldChg chg="addSp delSp modSp new">
        <pc:chgData name="Snyder, Christopher" userId="" providerId="" clId="Web-{E7779C35-91CA-4478-AAA5-0713FC71FF70}" dt="2023-08-13T23:19:46.754" v="462"/>
        <pc:sldMkLst>
          <pc:docMk/>
          <pc:sldMk cId="2000104800" sldId="597"/>
        </pc:sldMkLst>
        <pc:spChg chg="del">
          <ac:chgData name="Snyder, Christopher" userId="" providerId="" clId="Web-{E7779C35-91CA-4478-AAA5-0713FC71FF70}" dt="2023-08-13T23:19:46.754" v="462"/>
          <ac:spMkLst>
            <pc:docMk/>
            <pc:sldMk cId="2000104800" sldId="597"/>
            <ac:spMk id="2" creationId="{947F3865-465F-F2F4-66B3-07BDEB44BD8E}"/>
          </ac:spMkLst>
        </pc:spChg>
        <pc:picChg chg="add mod ord">
          <ac:chgData name="Snyder, Christopher" userId="" providerId="" clId="Web-{E7779C35-91CA-4478-AAA5-0713FC71FF70}" dt="2023-08-13T23:19:46.754" v="462"/>
          <ac:picMkLst>
            <pc:docMk/>
            <pc:sldMk cId="2000104800" sldId="597"/>
            <ac:picMk id="4" creationId="{112359B5-3EE0-A41E-8DCF-57EB90DFFB05}"/>
          </ac:picMkLst>
        </pc:picChg>
      </pc:sldChg>
      <pc:sldChg chg="addSp delSp modSp new">
        <pc:chgData name="Snyder, Christopher" userId="" providerId="" clId="Web-{E7779C35-91CA-4478-AAA5-0713FC71FF70}" dt="2023-08-13T23:19:57.317" v="464"/>
        <pc:sldMkLst>
          <pc:docMk/>
          <pc:sldMk cId="1822850912" sldId="598"/>
        </pc:sldMkLst>
        <pc:spChg chg="del">
          <ac:chgData name="Snyder, Christopher" userId="" providerId="" clId="Web-{E7779C35-91CA-4478-AAA5-0713FC71FF70}" dt="2023-08-13T23:19:57.317" v="464"/>
          <ac:spMkLst>
            <pc:docMk/>
            <pc:sldMk cId="1822850912" sldId="598"/>
            <ac:spMk id="2" creationId="{3F704C1E-1A69-3936-48EF-93E27CD908D6}"/>
          </ac:spMkLst>
        </pc:spChg>
        <pc:picChg chg="add mod ord">
          <ac:chgData name="Snyder, Christopher" userId="" providerId="" clId="Web-{E7779C35-91CA-4478-AAA5-0713FC71FF70}" dt="2023-08-13T23:19:57.317" v="464"/>
          <ac:picMkLst>
            <pc:docMk/>
            <pc:sldMk cId="1822850912" sldId="598"/>
            <ac:picMk id="4" creationId="{FAA2D3FD-D458-D6CF-EE69-F6A06542777F}"/>
          </ac:picMkLst>
        </pc:picChg>
      </pc:sldChg>
      <pc:sldChg chg="addSp delSp modSp new">
        <pc:chgData name="Snyder, Christopher" userId="" providerId="" clId="Web-{E7779C35-91CA-4478-AAA5-0713FC71FF70}" dt="2023-08-13T23:20:08.458" v="466"/>
        <pc:sldMkLst>
          <pc:docMk/>
          <pc:sldMk cId="2620175063" sldId="599"/>
        </pc:sldMkLst>
        <pc:spChg chg="del">
          <ac:chgData name="Snyder, Christopher" userId="" providerId="" clId="Web-{E7779C35-91CA-4478-AAA5-0713FC71FF70}" dt="2023-08-13T23:20:08.458" v="466"/>
          <ac:spMkLst>
            <pc:docMk/>
            <pc:sldMk cId="2620175063" sldId="599"/>
            <ac:spMk id="2" creationId="{505A4F9F-5AE7-D68D-E519-137C0DD6DCFF}"/>
          </ac:spMkLst>
        </pc:spChg>
        <pc:picChg chg="add mod ord">
          <ac:chgData name="Snyder, Christopher" userId="" providerId="" clId="Web-{E7779C35-91CA-4478-AAA5-0713FC71FF70}" dt="2023-08-13T23:20:08.458" v="466"/>
          <ac:picMkLst>
            <pc:docMk/>
            <pc:sldMk cId="2620175063" sldId="599"/>
            <ac:picMk id="4" creationId="{632221AC-B2BA-17AA-7A36-F140C651E606}"/>
          </ac:picMkLst>
        </pc:picChg>
      </pc:sldChg>
      <pc:sldChg chg="addSp delSp modSp new">
        <pc:chgData name="Snyder, Christopher" userId="" providerId="" clId="Web-{E7779C35-91CA-4478-AAA5-0713FC71FF70}" dt="2023-08-13T23:20:20.146" v="468"/>
        <pc:sldMkLst>
          <pc:docMk/>
          <pc:sldMk cId="1431268180" sldId="600"/>
        </pc:sldMkLst>
        <pc:spChg chg="del">
          <ac:chgData name="Snyder, Christopher" userId="" providerId="" clId="Web-{E7779C35-91CA-4478-AAA5-0713FC71FF70}" dt="2023-08-13T23:20:20.146" v="468"/>
          <ac:spMkLst>
            <pc:docMk/>
            <pc:sldMk cId="1431268180" sldId="600"/>
            <ac:spMk id="2" creationId="{B33B4994-0D71-A1B3-32F9-EFB589665F0B}"/>
          </ac:spMkLst>
        </pc:spChg>
        <pc:picChg chg="add mod ord">
          <ac:chgData name="Snyder, Christopher" userId="" providerId="" clId="Web-{E7779C35-91CA-4478-AAA5-0713FC71FF70}" dt="2023-08-13T23:20:20.146" v="468"/>
          <ac:picMkLst>
            <pc:docMk/>
            <pc:sldMk cId="1431268180" sldId="600"/>
            <ac:picMk id="4" creationId="{01139BAE-8DCB-8079-5C8F-F60BAA5C277E}"/>
          </ac:picMkLst>
        </pc:picChg>
      </pc:sldChg>
      <pc:sldChg chg="addSp delSp modSp new">
        <pc:chgData name="Snyder, Christopher" userId="" providerId="" clId="Web-{E7779C35-91CA-4478-AAA5-0713FC71FF70}" dt="2023-08-13T23:20:32.099" v="470"/>
        <pc:sldMkLst>
          <pc:docMk/>
          <pc:sldMk cId="934617941" sldId="601"/>
        </pc:sldMkLst>
        <pc:spChg chg="del">
          <ac:chgData name="Snyder, Christopher" userId="" providerId="" clId="Web-{E7779C35-91CA-4478-AAA5-0713FC71FF70}" dt="2023-08-13T23:20:32.099" v="470"/>
          <ac:spMkLst>
            <pc:docMk/>
            <pc:sldMk cId="934617941" sldId="601"/>
            <ac:spMk id="2" creationId="{E8D314A8-CFD8-8AF9-179E-1D8DC712A8DC}"/>
          </ac:spMkLst>
        </pc:spChg>
        <pc:picChg chg="add mod ord">
          <ac:chgData name="Snyder, Christopher" userId="" providerId="" clId="Web-{E7779C35-91CA-4478-AAA5-0713FC71FF70}" dt="2023-08-13T23:20:32.099" v="470"/>
          <ac:picMkLst>
            <pc:docMk/>
            <pc:sldMk cId="934617941" sldId="601"/>
            <ac:picMk id="4" creationId="{4E585601-5AD9-272D-08D9-2458159BECBB}"/>
          </ac:picMkLst>
        </pc:picChg>
      </pc:sldChg>
      <pc:sldChg chg="addSp delSp modSp new">
        <pc:chgData name="Snyder, Christopher" userId="" providerId="" clId="Web-{E7779C35-91CA-4478-AAA5-0713FC71FF70}" dt="2023-08-14T01:29:48.996" v="1885" actId="20577"/>
        <pc:sldMkLst>
          <pc:docMk/>
          <pc:sldMk cId="1388484843" sldId="602"/>
        </pc:sldMkLst>
        <pc:spChg chg="del">
          <ac:chgData name="Snyder, Christopher" userId="" providerId="" clId="Web-{E7779C35-91CA-4478-AAA5-0713FC71FF70}" dt="2023-08-13T23:25:50.861" v="472"/>
          <ac:spMkLst>
            <pc:docMk/>
            <pc:sldMk cId="1388484843" sldId="602"/>
            <ac:spMk id="2" creationId="{BAAEAFD9-0A85-6C0F-899E-AC81A32575D0}"/>
          </ac:spMkLst>
        </pc:spChg>
        <pc:spChg chg="mod">
          <ac:chgData name="Snyder, Christopher" userId="" providerId="" clId="Web-{E7779C35-91CA-4478-AAA5-0713FC71FF70}" dt="2023-08-14T01:29:48.996" v="1885" actId="20577"/>
          <ac:spMkLst>
            <pc:docMk/>
            <pc:sldMk cId="1388484843" sldId="602"/>
            <ac:spMk id="3" creationId="{4671EE1E-C775-DC7F-F580-8AE944E2DA50}"/>
          </ac:spMkLst>
        </pc:spChg>
        <pc:picChg chg="add mod ord">
          <ac:chgData name="Snyder, Christopher" userId="" providerId="" clId="Web-{E7779C35-91CA-4478-AAA5-0713FC71FF70}" dt="2023-08-13T23:25:50.861" v="472"/>
          <ac:picMkLst>
            <pc:docMk/>
            <pc:sldMk cId="1388484843" sldId="602"/>
            <ac:picMk id="4" creationId="{A89DFE1E-D954-C8B4-534E-956D357F9EFF}"/>
          </ac:picMkLst>
        </pc:picChg>
      </pc:sldChg>
      <pc:sldChg chg="addSp delSp modSp new">
        <pc:chgData name="Snyder, Christopher" userId="" providerId="" clId="Web-{E7779C35-91CA-4478-AAA5-0713FC71FF70}" dt="2023-08-14T01:13:21.976" v="1841"/>
        <pc:sldMkLst>
          <pc:docMk/>
          <pc:sldMk cId="2697998140" sldId="603"/>
        </pc:sldMkLst>
        <pc:spChg chg="del">
          <ac:chgData name="Snyder, Christopher" userId="" providerId="" clId="Web-{E7779C35-91CA-4478-AAA5-0713FC71FF70}" dt="2023-08-13T23:26:00.236" v="474"/>
          <ac:spMkLst>
            <pc:docMk/>
            <pc:sldMk cId="2697998140" sldId="603"/>
            <ac:spMk id="2" creationId="{85394DCB-B9E3-A095-ADC9-7FAB01D2968A}"/>
          </ac:spMkLst>
        </pc:spChg>
        <pc:spChg chg="mod">
          <ac:chgData name="Snyder, Christopher" userId="" providerId="" clId="Web-{E7779C35-91CA-4478-AAA5-0713FC71FF70}" dt="2023-08-14T01:07:11.025" v="1479" actId="20577"/>
          <ac:spMkLst>
            <pc:docMk/>
            <pc:sldMk cId="2697998140" sldId="603"/>
            <ac:spMk id="3" creationId="{6E613AD2-FD97-C287-C6A8-10F0B8931B71}"/>
          </ac:spMkLst>
        </pc:spChg>
        <pc:spChg chg="add mod">
          <ac:chgData name="Snyder, Christopher" userId="" providerId="" clId="Web-{E7779C35-91CA-4478-AAA5-0713FC71FF70}" dt="2023-08-14T01:10:21.407" v="1722" actId="20577"/>
          <ac:spMkLst>
            <pc:docMk/>
            <pc:sldMk cId="2697998140" sldId="603"/>
            <ac:spMk id="7" creationId="{AF6BE3F2-DDAD-C8E7-298C-3320EB82D39E}"/>
          </ac:spMkLst>
        </pc:spChg>
        <pc:spChg chg="add del">
          <ac:chgData name="Snyder, Christopher" userId="" providerId="" clId="Web-{E7779C35-91CA-4478-AAA5-0713FC71FF70}" dt="2023-08-14T01:09:29.530" v="1520"/>
          <ac:spMkLst>
            <pc:docMk/>
            <pc:sldMk cId="2697998140" sldId="603"/>
            <ac:spMk id="9" creationId="{4B216D6A-6577-9606-2D89-33B8E2348080}"/>
          </ac:spMkLst>
        </pc:spChg>
        <pc:spChg chg="add mod">
          <ac:chgData name="Snyder, Christopher" userId="" providerId="" clId="Web-{E7779C35-91CA-4478-AAA5-0713FC71FF70}" dt="2023-08-14T01:11:12.956" v="1823" actId="20577"/>
          <ac:spMkLst>
            <pc:docMk/>
            <pc:sldMk cId="2697998140" sldId="603"/>
            <ac:spMk id="10" creationId="{12ACDF28-0F55-E5B6-B21F-6C261C703290}"/>
          </ac:spMkLst>
        </pc:spChg>
        <pc:spChg chg="add del mod">
          <ac:chgData name="Snyder, Christopher" userId="" providerId="" clId="Web-{E7779C35-91CA-4478-AAA5-0713FC71FF70}" dt="2023-08-14T01:13:21.976" v="1841"/>
          <ac:spMkLst>
            <pc:docMk/>
            <pc:sldMk cId="2697998140" sldId="603"/>
            <ac:spMk id="13" creationId="{1C0EFE7D-3137-4A35-46AC-0870A90DC204}"/>
          </ac:spMkLst>
        </pc:spChg>
        <pc:picChg chg="add del mod ord">
          <ac:chgData name="Snyder, Christopher" userId="" providerId="" clId="Web-{E7779C35-91CA-4478-AAA5-0713FC71FF70}" dt="2023-08-14T01:13:09.476" v="1839"/>
          <ac:picMkLst>
            <pc:docMk/>
            <pc:sldMk cId="2697998140" sldId="603"/>
            <ac:picMk id="4" creationId="{2443FFCF-89CE-5519-D0AB-C8EC208F48A7}"/>
          </ac:picMkLst>
        </pc:picChg>
        <pc:picChg chg="add del mod">
          <ac:chgData name="Snyder, Christopher" userId="" providerId="" clId="Web-{E7779C35-91CA-4478-AAA5-0713FC71FF70}" dt="2023-08-14T01:08:57.998" v="1484"/>
          <ac:picMkLst>
            <pc:docMk/>
            <pc:sldMk cId="2697998140" sldId="603"/>
            <ac:picMk id="5" creationId="{ED4B2C9F-7287-EABD-C73D-E58C88164E4C}"/>
          </ac:picMkLst>
        </pc:picChg>
        <pc:picChg chg="add mod">
          <ac:chgData name="Snyder, Christopher" userId="" providerId="" clId="Web-{E7779C35-91CA-4478-AAA5-0713FC71FF70}" dt="2023-08-14T01:11:46.879" v="1828" actId="1076"/>
          <ac:picMkLst>
            <pc:docMk/>
            <pc:sldMk cId="2697998140" sldId="603"/>
            <ac:picMk id="11" creationId="{EBDC3180-C00D-D17E-DDAA-48429F10BAA2}"/>
          </ac:picMkLst>
        </pc:picChg>
      </pc:sldChg>
      <pc:sldChg chg="addSp delSp modSp new">
        <pc:chgData name="Snyder, Christopher" userId="" providerId="" clId="Web-{E7779C35-91CA-4478-AAA5-0713FC71FF70}" dt="2023-08-14T01:21:00.195" v="1848" actId="14100"/>
        <pc:sldMkLst>
          <pc:docMk/>
          <pc:sldMk cId="155289162" sldId="604"/>
        </pc:sldMkLst>
        <pc:spChg chg="del">
          <ac:chgData name="Snyder, Christopher" userId="" providerId="" clId="Web-{E7779C35-91CA-4478-AAA5-0713FC71FF70}" dt="2023-08-13T23:26:09.565" v="476"/>
          <ac:spMkLst>
            <pc:docMk/>
            <pc:sldMk cId="155289162" sldId="604"/>
            <ac:spMk id="2" creationId="{0B5B21B3-A6CE-8F94-82E2-E5454C31F245}"/>
          </ac:spMkLst>
        </pc:spChg>
        <pc:spChg chg="mod">
          <ac:chgData name="Snyder, Christopher" userId="" providerId="" clId="Web-{E7779C35-91CA-4478-AAA5-0713FC71FF70}" dt="2023-08-14T01:06:47.540" v="1455" actId="20577"/>
          <ac:spMkLst>
            <pc:docMk/>
            <pc:sldMk cId="155289162" sldId="604"/>
            <ac:spMk id="3" creationId="{FF376585-7001-52E0-64EE-9F7186B65D70}"/>
          </ac:spMkLst>
        </pc:spChg>
        <pc:spChg chg="add mod">
          <ac:chgData name="Snyder, Christopher" userId="" providerId="" clId="Web-{E7779C35-91CA-4478-AAA5-0713FC71FF70}" dt="2023-08-14T01:20:46.336" v="1846" actId="14100"/>
          <ac:spMkLst>
            <pc:docMk/>
            <pc:sldMk cId="155289162" sldId="604"/>
            <ac:spMk id="6" creationId="{0C9A3012-4B45-CFB9-037E-23517B44DB19}"/>
          </ac:spMkLst>
        </pc:spChg>
        <pc:spChg chg="add del">
          <ac:chgData name="Snyder, Christopher" userId="" providerId="" clId="Web-{E7779C35-91CA-4478-AAA5-0713FC71FF70}" dt="2023-08-14T01:12:46.148" v="1836"/>
          <ac:spMkLst>
            <pc:docMk/>
            <pc:sldMk cId="155289162" sldId="604"/>
            <ac:spMk id="12" creationId="{39022559-AA80-A537-2BD9-BB9ACC490523}"/>
          </ac:spMkLst>
        </pc:spChg>
        <pc:picChg chg="add del mod ord">
          <ac:chgData name="Snyder, Christopher" userId="" providerId="" clId="Web-{E7779C35-91CA-4478-AAA5-0713FC71FF70}" dt="2023-08-14T01:03:47.877" v="1234"/>
          <ac:picMkLst>
            <pc:docMk/>
            <pc:sldMk cId="155289162" sldId="604"/>
            <ac:picMk id="4" creationId="{D7590326-9E75-42C6-0D36-2C35E37E98C9}"/>
          </ac:picMkLst>
        </pc:picChg>
        <pc:picChg chg="add del mod">
          <ac:chgData name="Snyder, Christopher" userId="" providerId="" clId="Web-{E7779C35-91CA-4478-AAA5-0713FC71FF70}" dt="2023-08-14T01:06:50.275" v="1456"/>
          <ac:picMkLst>
            <pc:docMk/>
            <pc:sldMk cId="155289162" sldId="604"/>
            <ac:picMk id="7" creationId="{3823F007-419C-20EC-485E-AF8F0D688ECE}"/>
          </ac:picMkLst>
        </pc:picChg>
        <pc:picChg chg="add del mod">
          <ac:chgData name="Snyder, Christopher" userId="" providerId="" clId="Web-{E7779C35-91CA-4478-AAA5-0713FC71FF70}" dt="2023-08-14T01:05:53.538" v="1440"/>
          <ac:picMkLst>
            <pc:docMk/>
            <pc:sldMk cId="155289162" sldId="604"/>
            <ac:picMk id="8" creationId="{E91D2297-AEDA-4A7F-D594-F27771310ACC}"/>
          </ac:picMkLst>
        </pc:picChg>
        <pc:picChg chg="add mod">
          <ac:chgData name="Snyder, Christopher" userId="" providerId="" clId="Web-{E7779C35-91CA-4478-AAA5-0713FC71FF70}" dt="2023-08-14T01:21:00.195" v="1848" actId="14100"/>
          <ac:picMkLst>
            <pc:docMk/>
            <pc:sldMk cId="155289162" sldId="604"/>
            <ac:picMk id="10" creationId="{FDA61A07-E757-3724-7EB1-57FB781D6A61}"/>
          </ac:picMkLst>
        </pc:picChg>
        <pc:picChg chg="add mod">
          <ac:chgData name="Snyder, Christopher" userId="" providerId="" clId="Web-{E7779C35-91CA-4478-AAA5-0713FC71FF70}" dt="2023-08-14T01:20:54.867" v="1847" actId="1076"/>
          <ac:picMkLst>
            <pc:docMk/>
            <pc:sldMk cId="155289162" sldId="604"/>
            <ac:picMk id="13" creationId="{AF0694C2-AFEA-BBC8-EE16-30FF97C95320}"/>
          </ac:picMkLst>
        </pc:picChg>
      </pc:sldChg>
      <pc:sldChg chg="addSp delSp modSp new del">
        <pc:chgData name="Snyder, Christopher" userId="" providerId="" clId="Web-{E7779C35-91CA-4478-AAA5-0713FC71FF70}" dt="2023-08-14T01:06:56.962" v="1458"/>
        <pc:sldMkLst>
          <pc:docMk/>
          <pc:sldMk cId="2855596029" sldId="605"/>
        </pc:sldMkLst>
        <pc:spChg chg="del">
          <ac:chgData name="Snyder, Christopher" userId="" providerId="" clId="Web-{E7779C35-91CA-4478-AAA5-0713FC71FF70}" dt="2023-08-13T23:26:23.815" v="478"/>
          <ac:spMkLst>
            <pc:docMk/>
            <pc:sldMk cId="2855596029" sldId="605"/>
            <ac:spMk id="2" creationId="{37F8B281-ECA5-0F59-525D-312C00D18763}"/>
          </ac:spMkLst>
        </pc:spChg>
        <pc:spChg chg="mod">
          <ac:chgData name="Snyder, Christopher" userId="" providerId="" clId="Web-{E7779C35-91CA-4478-AAA5-0713FC71FF70}" dt="2023-08-14T00:52:29.447" v="1094" actId="20577"/>
          <ac:spMkLst>
            <pc:docMk/>
            <pc:sldMk cId="2855596029" sldId="605"/>
            <ac:spMk id="3" creationId="{19252F98-7D30-8A07-A6B6-9EEC87623F06}"/>
          </ac:spMkLst>
        </pc:spChg>
        <pc:spChg chg="add mod">
          <ac:chgData name="Snyder, Christopher" userId="" providerId="" clId="Web-{E7779C35-91CA-4478-AAA5-0713FC71FF70}" dt="2023-08-14T00:53:56.888" v="1120"/>
          <ac:spMkLst>
            <pc:docMk/>
            <pc:sldMk cId="2855596029" sldId="605"/>
            <ac:spMk id="6" creationId="{DCC912BB-6090-9247-8F6C-EABA2AB55579}"/>
          </ac:spMkLst>
        </pc:spChg>
        <pc:picChg chg="add del mod ord">
          <ac:chgData name="Snyder, Christopher" userId="" providerId="" clId="Web-{E7779C35-91CA-4478-AAA5-0713FC71FF70}" dt="2023-08-14T00:53:56.888" v="1120"/>
          <ac:picMkLst>
            <pc:docMk/>
            <pc:sldMk cId="2855596029" sldId="605"/>
            <ac:picMk id="4" creationId="{B949B3C8-D4EC-5E5D-EFA9-9985B5452375}"/>
          </ac:picMkLst>
        </pc:picChg>
      </pc:sldChg>
      <pc:sldChg chg="addSp delSp modSp new">
        <pc:chgData name="Snyder, Christopher" userId="" providerId="" clId="Web-{E7779C35-91CA-4478-AAA5-0713FC71FF70}" dt="2023-08-13T23:26:45.535" v="480"/>
        <pc:sldMkLst>
          <pc:docMk/>
          <pc:sldMk cId="3012692270" sldId="606"/>
        </pc:sldMkLst>
        <pc:spChg chg="del">
          <ac:chgData name="Snyder, Christopher" userId="" providerId="" clId="Web-{E7779C35-91CA-4478-AAA5-0713FC71FF70}" dt="2023-08-13T23:26:45.535" v="480"/>
          <ac:spMkLst>
            <pc:docMk/>
            <pc:sldMk cId="3012692270" sldId="606"/>
            <ac:spMk id="2" creationId="{43D64ED9-65C8-6BC9-6506-AE2330FE34BF}"/>
          </ac:spMkLst>
        </pc:spChg>
        <pc:picChg chg="add mod ord">
          <ac:chgData name="Snyder, Christopher" userId="" providerId="" clId="Web-{E7779C35-91CA-4478-AAA5-0713FC71FF70}" dt="2023-08-13T23:26:45.535" v="480"/>
          <ac:picMkLst>
            <pc:docMk/>
            <pc:sldMk cId="3012692270" sldId="606"/>
            <ac:picMk id="4" creationId="{CEEAF657-4C6F-63E4-3519-5E766BF1AC54}"/>
          </ac:picMkLst>
        </pc:picChg>
      </pc:sldChg>
      <pc:sldChg chg="modSp new">
        <pc:chgData name="Snyder, Christopher" userId="" providerId="" clId="Web-{E7779C35-91CA-4478-AAA5-0713FC71FF70}" dt="2023-08-13T23:27:04.317" v="489" actId="20577"/>
        <pc:sldMkLst>
          <pc:docMk/>
          <pc:sldMk cId="746695666" sldId="607"/>
        </pc:sldMkLst>
        <pc:spChg chg="mod">
          <ac:chgData name="Snyder, Christopher" userId="" providerId="" clId="Web-{E7779C35-91CA-4478-AAA5-0713FC71FF70}" dt="2023-08-13T23:27:04.317" v="489" actId="20577"/>
          <ac:spMkLst>
            <pc:docMk/>
            <pc:sldMk cId="746695666" sldId="607"/>
            <ac:spMk id="3" creationId="{4961CA62-7881-F1B1-5FB9-A4C067ABFA8F}"/>
          </ac:spMkLst>
        </pc:spChg>
      </pc:sldChg>
      <pc:sldChg chg="modSp new">
        <pc:chgData name="Snyder, Christopher" userId="" providerId="" clId="Web-{E7779C35-91CA-4478-AAA5-0713FC71FF70}" dt="2023-08-14T00:18:45.575" v="573" actId="20577"/>
        <pc:sldMkLst>
          <pc:docMk/>
          <pc:sldMk cId="1992160017" sldId="608"/>
        </pc:sldMkLst>
        <pc:spChg chg="mod">
          <ac:chgData name="Snyder, Christopher" userId="" providerId="" clId="Web-{E7779C35-91CA-4478-AAA5-0713FC71FF70}" dt="2023-08-14T00:18:45.575" v="573" actId="20577"/>
          <ac:spMkLst>
            <pc:docMk/>
            <pc:sldMk cId="1992160017" sldId="608"/>
            <ac:spMk id="2" creationId="{8B5F36D3-241D-3439-CE12-000DC5B7BDAD}"/>
          </ac:spMkLst>
        </pc:spChg>
        <pc:spChg chg="mod">
          <ac:chgData name="Snyder, Christopher" userId="" providerId="" clId="Web-{E7779C35-91CA-4478-AAA5-0713FC71FF70}" dt="2023-08-13T23:27:20.317" v="494" actId="20577"/>
          <ac:spMkLst>
            <pc:docMk/>
            <pc:sldMk cId="1992160017" sldId="608"/>
            <ac:spMk id="3" creationId="{AB144EB1-CAA1-4318-352E-E7CBAD0B702E}"/>
          </ac:spMkLst>
        </pc:spChg>
      </pc:sldChg>
      <pc:sldChg chg="modSp new">
        <pc:chgData name="Snyder, Christopher" userId="" providerId="" clId="Web-{E7779C35-91CA-4478-AAA5-0713FC71FF70}" dt="2023-08-13T23:35:55.461" v="517" actId="20577"/>
        <pc:sldMkLst>
          <pc:docMk/>
          <pc:sldMk cId="2193794404" sldId="609"/>
        </pc:sldMkLst>
        <pc:spChg chg="mod">
          <ac:chgData name="Snyder, Christopher" userId="" providerId="" clId="Web-{E7779C35-91CA-4478-AAA5-0713FC71FF70}" dt="2023-08-13T23:35:55.461" v="517" actId="20577"/>
          <ac:spMkLst>
            <pc:docMk/>
            <pc:sldMk cId="2193794404" sldId="609"/>
            <ac:spMk id="3" creationId="{4E42B86A-54E5-39A2-5CAD-BB1BD3EF7F7A}"/>
          </ac:spMkLst>
        </pc:spChg>
      </pc:sldChg>
      <pc:sldChg chg="addSp delSp modSp new">
        <pc:chgData name="Snyder, Christopher" userId="" providerId="" clId="Web-{E7779C35-91CA-4478-AAA5-0713FC71FF70}" dt="2023-08-13T23:52:58.325" v="520"/>
        <pc:sldMkLst>
          <pc:docMk/>
          <pc:sldMk cId="4239436576" sldId="611"/>
        </pc:sldMkLst>
        <pc:spChg chg="del">
          <ac:chgData name="Snyder, Christopher" userId="" providerId="" clId="Web-{E7779C35-91CA-4478-AAA5-0713FC71FF70}" dt="2023-08-13T23:52:58.325" v="520"/>
          <ac:spMkLst>
            <pc:docMk/>
            <pc:sldMk cId="4239436576" sldId="611"/>
            <ac:spMk id="2" creationId="{8BB05D71-86CF-C7E0-3C01-14CB7316327A}"/>
          </ac:spMkLst>
        </pc:spChg>
        <pc:picChg chg="add mod ord">
          <ac:chgData name="Snyder, Christopher" userId="" providerId="" clId="Web-{E7779C35-91CA-4478-AAA5-0713FC71FF70}" dt="2023-08-13T23:52:58.325" v="520"/>
          <ac:picMkLst>
            <pc:docMk/>
            <pc:sldMk cId="4239436576" sldId="611"/>
            <ac:picMk id="4" creationId="{3AF252A6-35C3-FA3F-CBD5-91632D7FAD2B}"/>
          </ac:picMkLst>
        </pc:picChg>
      </pc:sldChg>
      <pc:sldChg chg="add del replId">
        <pc:chgData name="Snyder, Christopher" userId="" providerId="" clId="Web-{E7779C35-91CA-4478-AAA5-0713FC71FF70}" dt="2023-08-14T00:50:34.506" v="1044"/>
        <pc:sldMkLst>
          <pc:docMk/>
          <pc:sldMk cId="955759795" sldId="612"/>
        </pc:sldMkLst>
      </pc:sldChg>
      <pc:sldChg chg="addSp delSp modSp new">
        <pc:chgData name="Snyder, Christopher" userId="" providerId="" clId="Web-{E7779C35-91CA-4478-AAA5-0713FC71FF70}" dt="2023-08-14T00:29:13.789" v="660"/>
        <pc:sldMkLst>
          <pc:docMk/>
          <pc:sldMk cId="2994009715" sldId="613"/>
        </pc:sldMkLst>
        <pc:spChg chg="del">
          <ac:chgData name="Snyder, Christopher" userId="" providerId="" clId="Web-{E7779C35-91CA-4478-AAA5-0713FC71FF70}" dt="2023-08-13T23:54:04.547" v="529"/>
          <ac:spMkLst>
            <pc:docMk/>
            <pc:sldMk cId="2994009715" sldId="613"/>
            <ac:spMk id="2" creationId="{BDA9AA10-3754-63BD-BA43-6D14B2C49A9F}"/>
          </ac:spMkLst>
        </pc:spChg>
        <pc:spChg chg="mod">
          <ac:chgData name="Snyder, Christopher" userId="" providerId="" clId="Web-{E7779C35-91CA-4478-AAA5-0713FC71FF70}" dt="2023-08-14T00:29:12.070" v="659" actId="20577"/>
          <ac:spMkLst>
            <pc:docMk/>
            <pc:sldMk cId="2994009715" sldId="613"/>
            <ac:spMk id="3" creationId="{55F3D44C-2097-FB8A-22C7-C1471ADFA7C1}"/>
          </ac:spMkLst>
        </pc:spChg>
        <pc:spChg chg="add mod">
          <ac:chgData name="Snyder, Christopher" userId="" providerId="" clId="Web-{E7779C35-91CA-4478-AAA5-0713FC71FF70}" dt="2023-08-14T00:29:13.789" v="660"/>
          <ac:spMkLst>
            <pc:docMk/>
            <pc:sldMk cId="2994009715" sldId="613"/>
            <ac:spMk id="6" creationId="{D67EBEF0-3516-E47C-577D-94238FADBF17}"/>
          </ac:spMkLst>
        </pc:spChg>
        <pc:picChg chg="add del mod ord">
          <ac:chgData name="Snyder, Christopher" userId="" providerId="" clId="Web-{E7779C35-91CA-4478-AAA5-0713FC71FF70}" dt="2023-08-14T00:29:13.789" v="660"/>
          <ac:picMkLst>
            <pc:docMk/>
            <pc:sldMk cId="2994009715" sldId="613"/>
            <ac:picMk id="4" creationId="{364A54B4-6387-610E-A507-35D15B9EF570}"/>
          </ac:picMkLst>
        </pc:picChg>
      </pc:sldChg>
      <pc:sldChg chg="addSp delSp modSp new del">
        <pc:chgData name="Snyder, Christopher" userId="" providerId="" clId="Web-{E7779C35-91CA-4478-AAA5-0713FC71FF70}" dt="2023-08-14T00:50:41.740" v="1045"/>
        <pc:sldMkLst>
          <pc:docMk/>
          <pc:sldMk cId="1694102283" sldId="614"/>
        </pc:sldMkLst>
        <pc:spChg chg="del">
          <ac:chgData name="Snyder, Christopher" userId="" providerId="" clId="Web-{E7779C35-91CA-4478-AAA5-0713FC71FF70}" dt="2023-08-13T23:54:14.609" v="531"/>
          <ac:spMkLst>
            <pc:docMk/>
            <pc:sldMk cId="1694102283" sldId="614"/>
            <ac:spMk id="2" creationId="{3F00ED5B-9EAE-56B1-42D5-5A7070E812C3}"/>
          </ac:spMkLst>
        </pc:spChg>
        <pc:picChg chg="add mod ord">
          <ac:chgData name="Snyder, Christopher" userId="" providerId="" clId="Web-{E7779C35-91CA-4478-AAA5-0713FC71FF70}" dt="2023-08-13T23:54:14.609" v="531"/>
          <ac:picMkLst>
            <pc:docMk/>
            <pc:sldMk cId="1694102283" sldId="614"/>
            <ac:picMk id="4" creationId="{6B2E09AB-555F-833E-C4DC-4FEBDB781C53}"/>
          </ac:picMkLst>
        </pc:picChg>
      </pc:sldChg>
      <pc:sldChg chg="addSp delSp modSp new del">
        <pc:chgData name="Snyder, Christopher" userId="" providerId="" clId="Web-{E7779C35-91CA-4478-AAA5-0713FC71FF70}" dt="2023-08-14T00:48:32.783" v="1005"/>
        <pc:sldMkLst>
          <pc:docMk/>
          <pc:sldMk cId="3803874203" sldId="615"/>
        </pc:sldMkLst>
        <pc:spChg chg="del">
          <ac:chgData name="Snyder, Christopher" userId="" providerId="" clId="Web-{E7779C35-91CA-4478-AAA5-0713FC71FF70}" dt="2023-08-13T23:54:27.094" v="533"/>
          <ac:spMkLst>
            <pc:docMk/>
            <pc:sldMk cId="3803874203" sldId="615"/>
            <ac:spMk id="2" creationId="{995A7D8E-2497-6DC3-EC23-13D8F747591B}"/>
          </ac:spMkLst>
        </pc:spChg>
        <pc:picChg chg="add mod ord">
          <ac:chgData name="Snyder, Christopher" userId="" providerId="" clId="Web-{E7779C35-91CA-4478-AAA5-0713FC71FF70}" dt="2023-08-13T23:54:27.094" v="533"/>
          <ac:picMkLst>
            <pc:docMk/>
            <pc:sldMk cId="3803874203" sldId="615"/>
            <ac:picMk id="4" creationId="{A51F4F86-F449-A912-3614-E383A4148467}"/>
          </ac:picMkLst>
        </pc:picChg>
      </pc:sldChg>
      <pc:sldChg chg="addSp delSp modSp new">
        <pc:chgData name="Snyder, Christopher" userId="" providerId="" clId="Web-{E7779C35-91CA-4478-AAA5-0713FC71FF70}" dt="2023-08-13T23:54:40.063" v="535"/>
        <pc:sldMkLst>
          <pc:docMk/>
          <pc:sldMk cId="1246420297" sldId="616"/>
        </pc:sldMkLst>
        <pc:spChg chg="del">
          <ac:chgData name="Snyder, Christopher" userId="" providerId="" clId="Web-{E7779C35-91CA-4478-AAA5-0713FC71FF70}" dt="2023-08-13T23:54:40.063" v="535"/>
          <ac:spMkLst>
            <pc:docMk/>
            <pc:sldMk cId="1246420297" sldId="616"/>
            <ac:spMk id="2" creationId="{B6D8DEBC-238A-AB8D-FA66-6A4233A590C2}"/>
          </ac:spMkLst>
        </pc:spChg>
        <pc:picChg chg="add mod ord">
          <ac:chgData name="Snyder, Christopher" userId="" providerId="" clId="Web-{E7779C35-91CA-4478-AAA5-0713FC71FF70}" dt="2023-08-13T23:54:40.063" v="535"/>
          <ac:picMkLst>
            <pc:docMk/>
            <pc:sldMk cId="1246420297" sldId="616"/>
            <ac:picMk id="4" creationId="{CED7C15A-E6AB-BC3B-8710-72F76EAC481E}"/>
          </ac:picMkLst>
        </pc:picChg>
      </pc:sldChg>
      <pc:sldChg chg="addSp delSp modSp new">
        <pc:chgData name="Snyder, Christopher" userId="" providerId="" clId="Web-{E7779C35-91CA-4478-AAA5-0713FC71FF70}" dt="2023-08-14T00:51:11.788" v="1056" actId="20577"/>
        <pc:sldMkLst>
          <pc:docMk/>
          <pc:sldMk cId="1921235584" sldId="617"/>
        </pc:sldMkLst>
        <pc:spChg chg="del">
          <ac:chgData name="Snyder, Christopher" userId="" providerId="" clId="Web-{E7779C35-91CA-4478-AAA5-0713FC71FF70}" dt="2023-08-13T23:54:49.001" v="537"/>
          <ac:spMkLst>
            <pc:docMk/>
            <pc:sldMk cId="1921235584" sldId="617"/>
            <ac:spMk id="2" creationId="{F470B7D0-31B8-209C-3A26-508EFF7A74BF}"/>
          </ac:spMkLst>
        </pc:spChg>
        <pc:spChg chg="mod">
          <ac:chgData name="Snyder, Christopher" userId="" providerId="" clId="Web-{E7779C35-91CA-4478-AAA5-0713FC71FF70}" dt="2023-08-14T00:51:11.788" v="1056" actId="20577"/>
          <ac:spMkLst>
            <pc:docMk/>
            <pc:sldMk cId="1921235584" sldId="617"/>
            <ac:spMk id="3" creationId="{AB6BE6EA-8232-1584-37DE-D5C535BEE2A5}"/>
          </ac:spMkLst>
        </pc:spChg>
        <pc:picChg chg="add mod ord">
          <ac:chgData name="Snyder, Christopher" userId="" providerId="" clId="Web-{E7779C35-91CA-4478-AAA5-0713FC71FF70}" dt="2023-08-13T23:54:49.001" v="537"/>
          <ac:picMkLst>
            <pc:docMk/>
            <pc:sldMk cId="1921235584" sldId="617"/>
            <ac:picMk id="4" creationId="{11229029-20EB-AC3E-0EA6-BC9D1296B3CC}"/>
          </ac:picMkLst>
        </pc:picChg>
      </pc:sldChg>
      <pc:sldChg chg="addSp delSp modSp new">
        <pc:chgData name="Snyder, Christopher" userId="" providerId="" clId="Web-{E7779C35-91CA-4478-AAA5-0713FC71FF70}" dt="2023-08-13T23:55:06.205" v="539"/>
        <pc:sldMkLst>
          <pc:docMk/>
          <pc:sldMk cId="390391845" sldId="618"/>
        </pc:sldMkLst>
        <pc:spChg chg="del">
          <ac:chgData name="Snyder, Christopher" userId="" providerId="" clId="Web-{E7779C35-91CA-4478-AAA5-0713FC71FF70}" dt="2023-08-13T23:55:06.205" v="539"/>
          <ac:spMkLst>
            <pc:docMk/>
            <pc:sldMk cId="390391845" sldId="618"/>
            <ac:spMk id="2" creationId="{349798E9-D22F-1FA0-FF5B-7BA26C0D0AF8}"/>
          </ac:spMkLst>
        </pc:spChg>
        <pc:picChg chg="add mod ord">
          <ac:chgData name="Snyder, Christopher" userId="" providerId="" clId="Web-{E7779C35-91CA-4478-AAA5-0713FC71FF70}" dt="2023-08-13T23:55:06.205" v="539"/>
          <ac:picMkLst>
            <pc:docMk/>
            <pc:sldMk cId="390391845" sldId="618"/>
            <ac:picMk id="4" creationId="{530BE098-B013-4FBD-5C1C-DF5325B7035F}"/>
          </ac:picMkLst>
        </pc:picChg>
      </pc:sldChg>
      <pc:sldChg chg="addSp delSp modSp new">
        <pc:chgData name="Snyder, Christopher" userId="" providerId="" clId="Web-{E7779C35-91CA-4478-AAA5-0713FC71FF70}" dt="2023-08-14T00:06:03.188" v="541"/>
        <pc:sldMkLst>
          <pc:docMk/>
          <pc:sldMk cId="2170806784" sldId="619"/>
        </pc:sldMkLst>
        <pc:spChg chg="del">
          <ac:chgData name="Snyder, Christopher" userId="" providerId="" clId="Web-{E7779C35-91CA-4478-AAA5-0713FC71FF70}" dt="2023-08-14T00:06:03.188" v="541"/>
          <ac:spMkLst>
            <pc:docMk/>
            <pc:sldMk cId="2170806784" sldId="619"/>
            <ac:spMk id="2" creationId="{AB138555-67C5-445B-0407-2E31C8F5C024}"/>
          </ac:spMkLst>
        </pc:spChg>
        <pc:picChg chg="add mod ord">
          <ac:chgData name="Snyder, Christopher" userId="" providerId="" clId="Web-{E7779C35-91CA-4478-AAA5-0713FC71FF70}" dt="2023-08-14T00:06:03.188" v="541"/>
          <ac:picMkLst>
            <pc:docMk/>
            <pc:sldMk cId="2170806784" sldId="619"/>
            <ac:picMk id="4" creationId="{18065527-33E0-2AD0-AE73-49761C50F1C7}"/>
          </ac:picMkLst>
        </pc:picChg>
      </pc:sldChg>
      <pc:sldChg chg="new del">
        <pc:chgData name="Snyder, Christopher" userId="" providerId="" clId="Web-{E7779C35-91CA-4478-AAA5-0713FC71FF70}" dt="2023-08-14T00:06:29.282" v="545"/>
        <pc:sldMkLst>
          <pc:docMk/>
          <pc:sldMk cId="2613517991" sldId="620"/>
        </pc:sldMkLst>
      </pc:sldChg>
      <pc:sldChg chg="addSp delSp modSp add replId">
        <pc:chgData name="Snyder, Christopher" userId="" providerId="" clId="Web-{E7779C35-91CA-4478-AAA5-0713FC71FF70}" dt="2023-08-14T00:06:45.517" v="551"/>
        <pc:sldMkLst>
          <pc:docMk/>
          <pc:sldMk cId="350469539" sldId="621"/>
        </pc:sldMkLst>
        <pc:spChg chg="del mod">
          <ac:chgData name="Snyder, Christopher" userId="" providerId="" clId="Web-{E7779C35-91CA-4478-AAA5-0713FC71FF70}" dt="2023-08-14T00:06:45.517" v="551"/>
          <ac:spMkLst>
            <pc:docMk/>
            <pc:sldMk cId="350469539" sldId="621"/>
            <ac:spMk id="2" creationId="{239B1233-5EE7-C601-37CD-B8D602E2D173}"/>
          </ac:spMkLst>
        </pc:spChg>
        <pc:picChg chg="add mod ord">
          <ac:chgData name="Snyder, Christopher" userId="" providerId="" clId="Web-{E7779C35-91CA-4478-AAA5-0713FC71FF70}" dt="2023-08-14T00:06:45.517" v="551"/>
          <ac:picMkLst>
            <pc:docMk/>
            <pc:sldMk cId="350469539" sldId="621"/>
            <ac:picMk id="4" creationId="{9480EDC4-EC52-D591-71E9-689C4A318643}"/>
          </ac:picMkLst>
        </pc:picChg>
      </pc:sldChg>
      <pc:sldChg chg="new del">
        <pc:chgData name="Snyder, Christopher" userId="" providerId="" clId="Web-{E7779C35-91CA-4478-AAA5-0713FC71FF70}" dt="2023-08-14T00:16:24.382" v="554"/>
        <pc:sldMkLst>
          <pc:docMk/>
          <pc:sldMk cId="3116315920" sldId="622"/>
        </pc:sldMkLst>
      </pc:sldChg>
      <pc:sldChg chg="add del">
        <pc:chgData name="Snyder, Christopher" userId="" providerId="" clId="Web-{E7779C35-91CA-4478-AAA5-0713FC71FF70}" dt="2023-08-14T00:06:37.689" v="550"/>
        <pc:sldMkLst>
          <pc:docMk/>
          <pc:sldMk cId="4107685930" sldId="622"/>
        </pc:sldMkLst>
      </pc:sldChg>
      <pc:sldChg chg="add replId">
        <pc:chgData name="Snyder, Christopher" userId="" providerId="" clId="Web-{E7779C35-91CA-4478-AAA5-0713FC71FF70}" dt="2023-08-14T00:16:22.929" v="553"/>
        <pc:sldMkLst>
          <pc:docMk/>
          <pc:sldMk cId="583828693" sldId="623"/>
        </pc:sldMkLst>
      </pc:sldChg>
      <pc:sldChg chg="add del">
        <pc:chgData name="Snyder, Christopher" userId="" providerId="" clId="Web-{E7779C35-91CA-4478-AAA5-0713FC71FF70}" dt="2023-08-14T00:06:36.892" v="549"/>
        <pc:sldMkLst>
          <pc:docMk/>
          <pc:sldMk cId="1821084253" sldId="623"/>
        </pc:sldMkLst>
      </pc:sldChg>
      <pc:sldChg chg="new del">
        <pc:chgData name="Snyder, Christopher" userId="" providerId="" clId="Web-{E7779C35-91CA-4478-AAA5-0713FC71FF70}" dt="2023-08-14T00:17:53.214" v="560"/>
        <pc:sldMkLst>
          <pc:docMk/>
          <pc:sldMk cId="1569460848" sldId="624"/>
        </pc:sldMkLst>
      </pc:sldChg>
      <pc:sldChg chg="new del">
        <pc:chgData name="Snyder, Christopher" userId="" providerId="" clId="Web-{E7779C35-91CA-4478-AAA5-0713FC71FF70}" dt="2023-08-14T00:17:41.901" v="556"/>
        <pc:sldMkLst>
          <pc:docMk/>
          <pc:sldMk cId="2187757709" sldId="624"/>
        </pc:sldMkLst>
      </pc:sldChg>
      <pc:sldChg chg="add replId">
        <pc:chgData name="Snyder, Christopher" userId="" providerId="" clId="Web-{E7779C35-91CA-4478-AAA5-0713FC71FF70}" dt="2023-08-14T00:17:51.026" v="558"/>
        <pc:sldMkLst>
          <pc:docMk/>
          <pc:sldMk cId="1396267374" sldId="625"/>
        </pc:sldMkLst>
      </pc:sldChg>
      <pc:sldChg chg="add replId">
        <pc:chgData name="Snyder, Christopher" userId="" providerId="" clId="Web-{E7779C35-91CA-4478-AAA5-0713FC71FF70}" dt="2023-08-14T00:17:51.182" v="559"/>
        <pc:sldMkLst>
          <pc:docMk/>
          <pc:sldMk cId="615441064" sldId="626"/>
        </pc:sldMkLst>
      </pc:sldChg>
      <pc:sldChg chg="add del replId">
        <pc:chgData name="Snyder, Christopher" userId="" providerId="" clId="Web-{E7779C35-91CA-4478-AAA5-0713FC71FF70}" dt="2023-08-14T00:29:58.540" v="662"/>
        <pc:sldMkLst>
          <pc:docMk/>
          <pc:sldMk cId="1474169202" sldId="627"/>
        </pc:sldMkLst>
      </pc:sldChg>
      <pc:sldChg chg="modSp new">
        <pc:chgData name="Snyder, Christopher" userId="" providerId="" clId="Web-{E7779C35-91CA-4478-AAA5-0713FC71FF70}" dt="2023-08-14T00:48:26.095" v="1004" actId="20577"/>
        <pc:sldMkLst>
          <pc:docMk/>
          <pc:sldMk cId="1641646323" sldId="627"/>
        </pc:sldMkLst>
        <pc:spChg chg="mod">
          <ac:chgData name="Snyder, Christopher" userId="" providerId="" clId="Web-{E7779C35-91CA-4478-AAA5-0713FC71FF70}" dt="2023-08-14T00:48:26.095" v="1004" actId="20577"/>
          <ac:spMkLst>
            <pc:docMk/>
            <pc:sldMk cId="1641646323" sldId="627"/>
            <ac:spMk id="2" creationId="{81BBCA15-1ED8-6D18-6700-04EB7B62C799}"/>
          </ac:spMkLst>
        </pc:spChg>
        <pc:spChg chg="mod">
          <ac:chgData name="Snyder, Christopher" userId="" providerId="" clId="Web-{E7779C35-91CA-4478-AAA5-0713FC71FF70}" dt="2023-08-14T00:30:30.260" v="699" actId="20577"/>
          <ac:spMkLst>
            <pc:docMk/>
            <pc:sldMk cId="1641646323" sldId="627"/>
            <ac:spMk id="3" creationId="{B866BB1C-F265-4596-D3D6-F7BD7BFDA4E3}"/>
          </ac:spMkLst>
        </pc:spChg>
      </pc:sldChg>
      <pc:sldChg chg="add del replId">
        <pc:chgData name="Snyder, Christopher" userId="" providerId="" clId="Web-{E7779C35-91CA-4478-AAA5-0713FC71FF70}" dt="2023-08-14T00:22:52.509" v="577"/>
        <pc:sldMkLst>
          <pc:docMk/>
          <pc:sldMk cId="2394558504" sldId="627"/>
        </pc:sldMkLst>
      </pc:sldChg>
      <pc:sldChg chg="add del replId">
        <pc:chgData name="Snyder, Christopher" userId="" providerId="" clId="Web-{E7779C35-91CA-4478-AAA5-0713FC71FF70}" dt="2023-08-14T00:22:52.509" v="576"/>
        <pc:sldMkLst>
          <pc:docMk/>
          <pc:sldMk cId="200480951" sldId="628"/>
        </pc:sldMkLst>
      </pc:sldChg>
      <pc:sldChg chg="addSp modSp new">
        <pc:chgData name="Snyder, Christopher" userId="" providerId="" clId="Web-{E7779C35-91CA-4478-AAA5-0713FC71FF70}" dt="2023-08-14T00:55:49.251" v="1188" actId="20577"/>
        <pc:sldMkLst>
          <pc:docMk/>
          <pc:sldMk cId="2078138421" sldId="628"/>
        </pc:sldMkLst>
        <pc:spChg chg="mod">
          <ac:chgData name="Snyder, Christopher" userId="" providerId="" clId="Web-{E7779C35-91CA-4478-AAA5-0713FC71FF70}" dt="2023-08-14T00:55:49.251" v="1188" actId="20577"/>
          <ac:spMkLst>
            <pc:docMk/>
            <pc:sldMk cId="2078138421" sldId="628"/>
            <ac:spMk id="2" creationId="{DD92563C-B1AB-6B43-6C4C-98EE7FF682C6}"/>
          </ac:spMkLst>
        </pc:spChg>
        <pc:spChg chg="mod">
          <ac:chgData name="Snyder, Christopher" userId="" providerId="" clId="Web-{E7779C35-91CA-4478-AAA5-0713FC71FF70}" dt="2023-08-14T00:55:10.109" v="1164" actId="1076"/>
          <ac:spMkLst>
            <pc:docMk/>
            <pc:sldMk cId="2078138421" sldId="628"/>
            <ac:spMk id="3" creationId="{E4394AE6-8798-23F6-55F3-8AAF8A740237}"/>
          </ac:spMkLst>
        </pc:spChg>
        <pc:picChg chg="add mod">
          <ac:chgData name="Snyder, Christopher" userId="" providerId="" clId="Web-{E7779C35-91CA-4478-AAA5-0713FC71FF70}" dt="2023-08-14T00:55:25.125" v="1170" actId="1076"/>
          <ac:picMkLst>
            <pc:docMk/>
            <pc:sldMk cId="2078138421" sldId="628"/>
            <ac:picMk id="4" creationId="{586E572A-5B84-4A81-655C-3A0794BA7365}"/>
          </ac:picMkLst>
        </pc:picChg>
      </pc:sldChg>
      <pc:sldChg chg="new del">
        <pc:chgData name="Snyder, Christopher" userId="" providerId="" clId="Web-{E7779C35-91CA-4478-AAA5-0713FC71FF70}" dt="2023-08-14T00:52:47.370" v="1097"/>
        <pc:sldMkLst>
          <pc:docMk/>
          <pc:sldMk cId="2170992433" sldId="628"/>
        </pc:sldMkLst>
      </pc:sldChg>
      <pc:sldChg chg="modSp">
        <pc:chgData name="Snyder, Christopher" userId="" providerId="" clId="Web-{E7779C35-91CA-4478-AAA5-0713FC71FF70}" dt="2023-08-14T01:21:29.525" v="1851" actId="20577"/>
        <pc:sldMkLst>
          <pc:docMk/>
          <pc:sldMk cId="515836689" sldId="632"/>
        </pc:sldMkLst>
        <pc:spChg chg="mod">
          <ac:chgData name="Snyder, Christopher" userId="" providerId="" clId="Web-{E7779C35-91CA-4478-AAA5-0713FC71FF70}" dt="2023-08-14T01:21:29.525" v="1851" actId="20577"/>
          <ac:spMkLst>
            <pc:docMk/>
            <pc:sldMk cId="515836689" sldId="632"/>
            <ac:spMk id="2" creationId="{1194310C-5BCF-5569-B345-3AC2CDBD365B}"/>
          </ac:spMkLst>
        </pc:spChg>
      </pc:sldChg>
      <pc:sldChg chg="modSp new del">
        <pc:chgData name="Snyder, Christopher" userId="" providerId="" clId="Web-{E7779C35-91CA-4478-AAA5-0713FC71FF70}" dt="2023-08-14T01:13:02.397" v="1838"/>
        <pc:sldMkLst>
          <pc:docMk/>
          <pc:sldMk cId="3861200844" sldId="632"/>
        </pc:sldMkLst>
        <pc:spChg chg="mod">
          <ac:chgData name="Snyder, Christopher" userId="" providerId="" clId="Web-{E7779C35-91CA-4478-AAA5-0713FC71FF70}" dt="2023-08-14T01:09:10.670" v="1486" actId="20577"/>
          <ac:spMkLst>
            <pc:docMk/>
            <pc:sldMk cId="3861200844" sldId="632"/>
            <ac:spMk id="2" creationId="{50E93BE4-FABC-F0BC-E525-D33D40A5D9A4}"/>
          </ac:spMkLst>
        </pc:spChg>
      </pc:sldChg>
    </pc:docChg>
  </pc:docChgLst>
  <pc:docChgLst>
    <pc:chgData name="Snyder, Christopher" clId="Web-{D00118A4-FD0D-416F-863C-27F57913998C}"/>
    <pc:docChg chg="addSld delSld modSld sldOrd modSection">
      <pc:chgData name="Snyder, Christopher" userId="" providerId="" clId="Web-{D00118A4-FD0D-416F-863C-27F57913998C}" dt="2023-08-17T05:32:38.239" v="1002"/>
      <pc:docMkLst>
        <pc:docMk/>
      </pc:docMkLst>
      <pc:sldChg chg="addSp modSp">
        <pc:chgData name="Snyder, Christopher" userId="" providerId="" clId="Web-{D00118A4-FD0D-416F-863C-27F57913998C}" dt="2023-08-17T04:30:43.383" v="256" actId="1076"/>
        <pc:sldMkLst>
          <pc:docMk/>
          <pc:sldMk cId="4285480764" sldId="368"/>
        </pc:sldMkLst>
        <pc:spChg chg="add mod">
          <ac:chgData name="Snyder, Christopher" userId="" providerId="" clId="Web-{D00118A4-FD0D-416F-863C-27F57913998C}" dt="2023-08-17T04:30:43.383" v="256" actId="1076"/>
          <ac:spMkLst>
            <pc:docMk/>
            <pc:sldMk cId="4285480764" sldId="368"/>
            <ac:spMk id="2" creationId="{156ED6DC-7B97-5C97-62F5-FBD1FE2AB880}"/>
          </ac:spMkLst>
        </pc:spChg>
      </pc:sldChg>
      <pc:sldChg chg="modSp">
        <pc:chgData name="Snyder, Christopher" userId="" providerId="" clId="Web-{D00118A4-FD0D-416F-863C-27F57913998C}" dt="2023-08-17T05:04:29.174" v="804" actId="1076"/>
        <pc:sldMkLst>
          <pc:docMk/>
          <pc:sldMk cId="857287373" sldId="568"/>
        </pc:sldMkLst>
        <pc:spChg chg="mod">
          <ac:chgData name="Snyder, Christopher" userId="" providerId="" clId="Web-{D00118A4-FD0D-416F-863C-27F57913998C}" dt="2023-08-17T05:04:29.174" v="804" actId="1076"/>
          <ac:spMkLst>
            <pc:docMk/>
            <pc:sldMk cId="857287373" sldId="568"/>
            <ac:spMk id="2" creationId="{04128FD4-B358-3D13-492C-4B2676533802}"/>
          </ac:spMkLst>
        </pc:spChg>
        <pc:spChg chg="mod">
          <ac:chgData name="Snyder, Christopher" userId="" providerId="" clId="Web-{D00118A4-FD0D-416F-863C-27F57913998C}" dt="2023-08-17T05:04:13.861" v="801" actId="1076"/>
          <ac:spMkLst>
            <pc:docMk/>
            <pc:sldMk cId="857287373" sldId="568"/>
            <ac:spMk id="3" creationId="{AC31D1CA-6DFC-D1F8-4A82-8437E372300B}"/>
          </ac:spMkLst>
        </pc:spChg>
      </pc:sldChg>
      <pc:sldChg chg="modSp modNotes">
        <pc:chgData name="Snyder, Christopher" userId="" providerId="" clId="Web-{D00118A4-FD0D-416F-863C-27F57913998C}" dt="2023-08-17T05:03:35.157" v="797" actId="1076"/>
        <pc:sldMkLst>
          <pc:docMk/>
          <pc:sldMk cId="44930953" sldId="569"/>
        </pc:sldMkLst>
        <pc:spChg chg="mod">
          <ac:chgData name="Snyder, Christopher" userId="" providerId="" clId="Web-{D00118A4-FD0D-416F-863C-27F57913998C}" dt="2023-08-17T05:03:30.547" v="796" actId="1076"/>
          <ac:spMkLst>
            <pc:docMk/>
            <pc:sldMk cId="44930953" sldId="569"/>
            <ac:spMk id="2" creationId="{DA64FB13-1C83-554E-F29E-B15A21A42DA6}"/>
          </ac:spMkLst>
        </pc:spChg>
        <pc:spChg chg="mod">
          <ac:chgData name="Snyder, Christopher" userId="" providerId="" clId="Web-{D00118A4-FD0D-416F-863C-27F57913998C}" dt="2023-08-17T05:03:35.157" v="797" actId="1076"/>
          <ac:spMkLst>
            <pc:docMk/>
            <pc:sldMk cId="44930953" sldId="569"/>
            <ac:spMk id="3" creationId="{8073EC20-6BA9-C106-AC3E-7C14F19C4217}"/>
          </ac:spMkLst>
        </pc:spChg>
      </pc:sldChg>
      <pc:sldChg chg="modSp">
        <pc:chgData name="Snyder, Christopher" userId="" providerId="" clId="Web-{D00118A4-FD0D-416F-863C-27F57913998C}" dt="2023-08-17T05:02:16.717" v="780" actId="20577"/>
        <pc:sldMkLst>
          <pc:docMk/>
          <pc:sldMk cId="286638232" sldId="570"/>
        </pc:sldMkLst>
        <pc:spChg chg="mod">
          <ac:chgData name="Snyder, Christopher" userId="" providerId="" clId="Web-{D00118A4-FD0D-416F-863C-27F57913998C}" dt="2023-08-17T05:02:16.717" v="780" actId="20577"/>
          <ac:spMkLst>
            <pc:docMk/>
            <pc:sldMk cId="286638232" sldId="570"/>
            <ac:spMk id="2" creationId="{62416CAA-563D-4396-207C-B778DF3AEED9}"/>
          </ac:spMkLst>
        </pc:spChg>
      </pc:sldChg>
      <pc:sldChg chg="modSp modNotes">
        <pc:chgData name="Snyder, Christopher" userId="" providerId="" clId="Web-{D00118A4-FD0D-416F-863C-27F57913998C}" dt="2023-08-17T05:01:57.654" v="778" actId="20577"/>
        <pc:sldMkLst>
          <pc:docMk/>
          <pc:sldMk cId="3606863035" sldId="571"/>
        </pc:sldMkLst>
        <pc:spChg chg="mod">
          <ac:chgData name="Snyder, Christopher" userId="" providerId="" clId="Web-{D00118A4-FD0D-416F-863C-27F57913998C}" dt="2023-08-17T05:01:57.654" v="778" actId="20577"/>
          <ac:spMkLst>
            <pc:docMk/>
            <pc:sldMk cId="3606863035" sldId="571"/>
            <ac:spMk id="2" creationId="{88042535-B94B-31F7-2EAB-CD2E39441695}"/>
          </ac:spMkLst>
        </pc:spChg>
      </pc:sldChg>
      <pc:sldChg chg="addSp delSp modSp modNotes">
        <pc:chgData name="Snyder, Christopher" userId="" providerId="" clId="Web-{D00118A4-FD0D-416F-863C-27F57913998C}" dt="2023-08-17T04:56:21.204" v="619" actId="1076"/>
        <pc:sldMkLst>
          <pc:docMk/>
          <pc:sldMk cId="1597635981" sldId="572"/>
        </pc:sldMkLst>
        <pc:spChg chg="mod">
          <ac:chgData name="Snyder, Christopher" userId="" providerId="" clId="Web-{D00118A4-FD0D-416F-863C-27F57913998C}" dt="2023-08-17T04:45:22.118" v="560" actId="20577"/>
          <ac:spMkLst>
            <pc:docMk/>
            <pc:sldMk cId="1597635981" sldId="572"/>
            <ac:spMk id="2" creationId="{6F4DCABB-C437-F683-7B1F-554C2A56A16D}"/>
          </ac:spMkLst>
        </pc:spChg>
        <pc:spChg chg="add del mod">
          <ac:chgData name="Snyder, Christopher" userId="" providerId="" clId="Web-{D00118A4-FD0D-416F-863C-27F57913998C}" dt="2023-08-17T04:47:08.856" v="600" actId="20577"/>
          <ac:spMkLst>
            <pc:docMk/>
            <pc:sldMk cId="1597635981" sldId="572"/>
            <ac:spMk id="3" creationId="{3EC6E004-6ECB-2BDC-BD48-E49C92CA6424}"/>
          </ac:spMkLst>
        </pc:spChg>
        <pc:spChg chg="mod">
          <ac:chgData name="Snyder, Christopher" userId="" providerId="" clId="Web-{D00118A4-FD0D-416F-863C-27F57913998C}" dt="2023-08-17T04:47:53.483" v="609" actId="1076"/>
          <ac:spMkLst>
            <pc:docMk/>
            <pc:sldMk cId="1597635981" sldId="572"/>
            <ac:spMk id="6" creationId="{3C406415-FDF9-0823-4541-FE839D0C3E1F}"/>
          </ac:spMkLst>
        </pc:spChg>
        <pc:spChg chg="add del mod">
          <ac:chgData name="Snyder, Christopher" userId="" providerId="" clId="Web-{D00118A4-FD0D-416F-863C-27F57913998C}" dt="2023-08-17T04:45:00.961" v="555"/>
          <ac:spMkLst>
            <pc:docMk/>
            <pc:sldMk cId="1597635981" sldId="572"/>
            <ac:spMk id="8" creationId="{EA8B8920-04D7-36C2-5BBA-260DF3618330}"/>
          </ac:spMkLst>
        </pc:spChg>
        <pc:spChg chg="add mod">
          <ac:chgData name="Snyder, Christopher" userId="" providerId="" clId="Web-{D00118A4-FD0D-416F-863C-27F57913998C}" dt="2023-08-17T04:48:10.093" v="618" actId="20577"/>
          <ac:spMkLst>
            <pc:docMk/>
            <pc:sldMk cId="1597635981" sldId="572"/>
            <ac:spMk id="9" creationId="{8DE248F3-3A51-0664-31F4-817B7818B915}"/>
          </ac:spMkLst>
        </pc:spChg>
        <pc:spChg chg="add mod">
          <ac:chgData name="Snyder, Christopher" userId="" providerId="" clId="Web-{D00118A4-FD0D-416F-863C-27F57913998C}" dt="2023-08-17T04:47:32.044" v="606" actId="20577"/>
          <ac:spMkLst>
            <pc:docMk/>
            <pc:sldMk cId="1597635981" sldId="572"/>
            <ac:spMk id="10" creationId="{1B16C4A5-11D5-9AE4-1CD3-1D98C6A2D6D6}"/>
          </ac:spMkLst>
        </pc:spChg>
        <pc:picChg chg="mod">
          <ac:chgData name="Snyder, Christopher" userId="" providerId="" clId="Web-{D00118A4-FD0D-416F-863C-27F57913998C}" dt="2023-08-17T04:56:21.204" v="619" actId="1076"/>
          <ac:picMkLst>
            <pc:docMk/>
            <pc:sldMk cId="1597635981" sldId="572"/>
            <ac:picMk id="4" creationId="{8B90BD5E-4A11-C9FB-563E-118969A6BB99}"/>
          </ac:picMkLst>
        </pc:picChg>
      </pc:sldChg>
      <pc:sldChg chg="addSp delSp modSp add del">
        <pc:chgData name="Snyder, Christopher" userId="" providerId="" clId="Web-{D00118A4-FD0D-416F-863C-27F57913998C}" dt="2023-08-17T04:57:15.003" v="629"/>
        <pc:sldMkLst>
          <pc:docMk/>
          <pc:sldMk cId="1695453268" sldId="574"/>
        </pc:sldMkLst>
        <pc:spChg chg="del">
          <ac:chgData name="Snyder, Christopher" userId="" providerId="" clId="Web-{D00118A4-FD0D-416F-863C-27F57913998C}" dt="2023-08-17T04:43:24.176" v="527"/>
          <ac:spMkLst>
            <pc:docMk/>
            <pc:sldMk cId="1695453268" sldId="574"/>
            <ac:spMk id="3" creationId="{F14D4536-6B56-8C50-1B25-934C9DE5E709}"/>
          </ac:spMkLst>
        </pc:spChg>
        <pc:spChg chg="add del mod">
          <ac:chgData name="Snyder, Christopher" userId="" providerId="" clId="Web-{D00118A4-FD0D-416F-863C-27F57913998C}" dt="2023-08-17T04:57:15.003" v="629"/>
          <ac:spMkLst>
            <pc:docMk/>
            <pc:sldMk cId="1695453268" sldId="574"/>
            <ac:spMk id="6" creationId="{BE8A6B49-1976-E2D0-3A0C-3E4A60CB4739}"/>
          </ac:spMkLst>
        </pc:spChg>
        <pc:picChg chg="mod">
          <ac:chgData name="Snyder, Christopher" userId="" providerId="" clId="Web-{D00118A4-FD0D-416F-863C-27F57913998C}" dt="2023-08-17T04:43:31.802" v="530" actId="1076"/>
          <ac:picMkLst>
            <pc:docMk/>
            <pc:sldMk cId="1695453268" sldId="574"/>
            <ac:picMk id="5" creationId="{AF0270C3-151F-CE06-56A1-7A49BF1B5F35}"/>
          </ac:picMkLst>
        </pc:picChg>
      </pc:sldChg>
      <pc:sldChg chg="modSp">
        <pc:chgData name="Snyder, Christopher" userId="" providerId="" clId="Web-{D00118A4-FD0D-416F-863C-27F57913998C}" dt="2023-08-17T05:01:29.074" v="773" actId="1076"/>
        <pc:sldMkLst>
          <pc:docMk/>
          <pc:sldMk cId="1111518397" sldId="575"/>
        </pc:sldMkLst>
        <pc:spChg chg="mod">
          <ac:chgData name="Snyder, Christopher" userId="" providerId="" clId="Web-{D00118A4-FD0D-416F-863C-27F57913998C}" dt="2023-08-17T05:01:19.527" v="772" actId="20577"/>
          <ac:spMkLst>
            <pc:docMk/>
            <pc:sldMk cId="1111518397" sldId="575"/>
            <ac:spMk id="2" creationId="{C28C3EF5-BEDC-D0DC-2A6E-234DDA7E85F5}"/>
          </ac:spMkLst>
        </pc:spChg>
        <pc:spChg chg="mod">
          <ac:chgData name="Snyder, Christopher" userId="" providerId="" clId="Web-{D00118A4-FD0D-416F-863C-27F57913998C}" dt="2023-08-17T05:01:29.074" v="773" actId="1076"/>
          <ac:spMkLst>
            <pc:docMk/>
            <pc:sldMk cId="1111518397" sldId="575"/>
            <ac:spMk id="3" creationId="{CBEBFE89-2092-B1EF-5D2C-1F750C77E951}"/>
          </ac:spMkLst>
        </pc:spChg>
      </pc:sldChg>
      <pc:sldChg chg="addSp delSp modSp">
        <pc:chgData name="Snyder, Christopher" userId="" providerId="" clId="Web-{D00118A4-FD0D-416F-863C-27F57913998C}" dt="2023-08-17T04:59:39.461" v="710" actId="20577"/>
        <pc:sldMkLst>
          <pc:docMk/>
          <pc:sldMk cId="2632836565" sldId="576"/>
        </pc:sldMkLst>
        <pc:spChg chg="add del mod">
          <ac:chgData name="Snyder, Christopher" userId="" providerId="" clId="Web-{D00118A4-FD0D-416F-863C-27F57913998C}" dt="2023-08-17T04:59:39.461" v="710" actId="20577"/>
          <ac:spMkLst>
            <pc:docMk/>
            <pc:sldMk cId="2632836565" sldId="576"/>
            <ac:spMk id="2" creationId="{C28C3EF5-BEDC-D0DC-2A6E-234DDA7E85F5}"/>
          </ac:spMkLst>
        </pc:spChg>
        <pc:spChg chg="mod">
          <ac:chgData name="Snyder, Christopher" userId="" providerId="" clId="Web-{D00118A4-FD0D-416F-863C-27F57913998C}" dt="2023-08-17T04:38:41.057" v="394" actId="1076"/>
          <ac:spMkLst>
            <pc:docMk/>
            <pc:sldMk cId="2632836565" sldId="576"/>
            <ac:spMk id="4" creationId="{1F1349EB-414B-BCE1-9B17-220BBC0BE405}"/>
          </ac:spMkLst>
        </pc:spChg>
        <pc:spChg chg="add del mod">
          <ac:chgData name="Snyder, Christopher" userId="" providerId="" clId="Web-{D00118A4-FD0D-416F-863C-27F57913998C}" dt="2023-08-17T04:42:38.784" v="523"/>
          <ac:spMkLst>
            <pc:docMk/>
            <pc:sldMk cId="2632836565" sldId="576"/>
            <ac:spMk id="6" creationId="{CA9B4A35-AF8D-57CC-7B26-1B0C5C0F207A}"/>
          </ac:spMkLst>
        </pc:spChg>
        <pc:picChg chg="mod">
          <ac:chgData name="Snyder, Christopher" userId="" providerId="" clId="Web-{D00118A4-FD0D-416F-863C-27F57913998C}" dt="2023-08-17T04:36:28.161" v="354" actId="1076"/>
          <ac:picMkLst>
            <pc:docMk/>
            <pc:sldMk cId="2632836565" sldId="576"/>
            <ac:picMk id="5" creationId="{E07FE2DD-4D9C-47FA-6460-4D11DF562628}"/>
          </ac:picMkLst>
        </pc:picChg>
      </pc:sldChg>
      <pc:sldChg chg="modSp">
        <pc:chgData name="Snyder, Christopher" userId="" providerId="" clId="Web-{D00118A4-FD0D-416F-863C-27F57913998C}" dt="2023-08-17T05:05:19.801" v="813" actId="20577"/>
        <pc:sldMkLst>
          <pc:docMk/>
          <pc:sldMk cId="4006995028" sldId="588"/>
        </pc:sldMkLst>
        <pc:spChg chg="mod">
          <ac:chgData name="Snyder, Christopher" userId="" providerId="" clId="Web-{D00118A4-FD0D-416F-863C-27F57913998C}" dt="2023-08-17T05:05:19.801" v="813" actId="20577"/>
          <ac:spMkLst>
            <pc:docMk/>
            <pc:sldMk cId="4006995028" sldId="588"/>
            <ac:spMk id="6" creationId="{595508E5-2CA4-9C91-1C86-CAFC542131A1}"/>
          </ac:spMkLst>
        </pc:spChg>
      </pc:sldChg>
      <pc:sldChg chg="modSp">
        <pc:chgData name="Snyder, Christopher" userId="" providerId="" clId="Web-{D00118A4-FD0D-416F-863C-27F57913998C}" dt="2023-08-17T05:05:41.771" v="820" actId="20577"/>
        <pc:sldMkLst>
          <pc:docMk/>
          <pc:sldMk cId="1467861276" sldId="589"/>
        </pc:sldMkLst>
        <pc:spChg chg="mod">
          <ac:chgData name="Snyder, Christopher" userId="" providerId="" clId="Web-{D00118A4-FD0D-416F-863C-27F57913998C}" dt="2023-08-17T05:05:41.771" v="820" actId="20577"/>
          <ac:spMkLst>
            <pc:docMk/>
            <pc:sldMk cId="1467861276" sldId="589"/>
            <ac:spMk id="5" creationId="{C1C270DF-833E-A030-B2DE-9D03F80582D0}"/>
          </ac:spMkLst>
        </pc:spChg>
      </pc:sldChg>
      <pc:sldChg chg="modSp">
        <pc:chgData name="Snyder, Christopher" userId="" providerId="" clId="Web-{D00118A4-FD0D-416F-863C-27F57913998C}" dt="2023-08-17T05:06:13.116" v="827" actId="20577"/>
        <pc:sldMkLst>
          <pc:docMk/>
          <pc:sldMk cId="3508943039" sldId="593"/>
        </pc:sldMkLst>
        <pc:spChg chg="mod">
          <ac:chgData name="Snyder, Christopher" userId="" providerId="" clId="Web-{D00118A4-FD0D-416F-863C-27F57913998C}" dt="2023-08-17T05:06:13.116" v="827" actId="20577"/>
          <ac:spMkLst>
            <pc:docMk/>
            <pc:sldMk cId="3508943039" sldId="593"/>
            <ac:spMk id="2" creationId="{55BCE1A5-0D78-1301-64D6-504BB9291DC2}"/>
          </ac:spMkLst>
        </pc:spChg>
      </pc:sldChg>
      <pc:sldChg chg="delSp modSp">
        <pc:chgData name="Snyder, Christopher" userId="" providerId="" clId="Web-{D00118A4-FD0D-416F-863C-27F57913998C}" dt="2023-08-17T05:26:58.180" v="990" actId="1076"/>
        <pc:sldMkLst>
          <pc:docMk/>
          <pc:sldMk cId="2000104800" sldId="597"/>
        </pc:sldMkLst>
        <pc:spChg chg="del">
          <ac:chgData name="Snyder, Christopher" userId="" providerId="" clId="Web-{D00118A4-FD0D-416F-863C-27F57913998C}" dt="2023-08-17T05:25:00.796" v="936"/>
          <ac:spMkLst>
            <pc:docMk/>
            <pc:sldMk cId="2000104800" sldId="597"/>
            <ac:spMk id="3" creationId="{8E42696B-4108-A246-1A09-32658F3BC828}"/>
          </ac:spMkLst>
        </pc:spChg>
        <pc:picChg chg="mod">
          <ac:chgData name="Snyder, Christopher" userId="" providerId="" clId="Web-{D00118A4-FD0D-416F-863C-27F57913998C}" dt="2023-08-17T05:26:58.180" v="990" actId="1076"/>
          <ac:picMkLst>
            <pc:docMk/>
            <pc:sldMk cId="2000104800" sldId="597"/>
            <ac:picMk id="4" creationId="{112359B5-3EE0-A41E-8DCF-57EB90DFFB05}"/>
          </ac:picMkLst>
        </pc:picChg>
      </pc:sldChg>
      <pc:sldChg chg="addSp delSp modSp mod modClrScheme chgLayout">
        <pc:chgData name="Snyder, Christopher" userId="" providerId="" clId="Web-{D00118A4-FD0D-416F-863C-27F57913998C}" dt="2023-08-17T05:26:51.804" v="989" actId="1076"/>
        <pc:sldMkLst>
          <pc:docMk/>
          <pc:sldMk cId="1822850912" sldId="598"/>
        </pc:sldMkLst>
        <pc:spChg chg="add del mod ord">
          <ac:chgData name="Snyder, Christopher" userId="" providerId="" clId="Web-{D00118A4-FD0D-416F-863C-27F57913998C}" dt="2023-08-17T05:26:25.350" v="947"/>
          <ac:spMkLst>
            <pc:docMk/>
            <pc:sldMk cId="1822850912" sldId="598"/>
            <ac:spMk id="3" creationId="{A3397498-769B-7250-C90D-DA8F7D49B8F3}"/>
          </ac:spMkLst>
        </pc:spChg>
        <pc:spChg chg="add mod ord">
          <ac:chgData name="Snyder, Christopher" userId="" providerId="" clId="Web-{D00118A4-FD0D-416F-863C-27F57913998C}" dt="2023-08-17T05:26:41.366" v="986" actId="1076"/>
          <ac:spMkLst>
            <pc:docMk/>
            <pc:sldMk cId="1822850912" sldId="598"/>
            <ac:spMk id="5" creationId="{F11A6866-6AC3-DA90-98BA-339ED30FF0C7}"/>
          </ac:spMkLst>
        </pc:spChg>
        <pc:spChg chg="add del mod ord">
          <ac:chgData name="Snyder, Christopher" userId="" providerId="" clId="Web-{D00118A4-FD0D-416F-863C-27F57913998C}" dt="2023-08-17T05:26:04.740" v="944"/>
          <ac:spMkLst>
            <pc:docMk/>
            <pc:sldMk cId="1822850912" sldId="598"/>
            <ac:spMk id="6" creationId="{AA4A495C-74B0-71BC-6C15-C906F1E09D5D}"/>
          </ac:spMkLst>
        </pc:spChg>
        <pc:spChg chg="add del mod ord">
          <ac:chgData name="Snyder, Christopher" userId="" providerId="" clId="Web-{D00118A4-FD0D-416F-863C-27F57913998C}" dt="2023-08-17T05:26:04.740" v="944"/>
          <ac:spMkLst>
            <pc:docMk/>
            <pc:sldMk cId="1822850912" sldId="598"/>
            <ac:spMk id="7" creationId="{54B2FC01-EE47-5487-BF47-9BC4BA983608}"/>
          </ac:spMkLst>
        </pc:spChg>
        <pc:spChg chg="add del mod ord">
          <ac:chgData name="Snyder, Christopher" userId="" providerId="" clId="Web-{D00118A4-FD0D-416F-863C-27F57913998C}" dt="2023-08-17T05:26:04.740" v="944"/>
          <ac:spMkLst>
            <pc:docMk/>
            <pc:sldMk cId="1822850912" sldId="598"/>
            <ac:spMk id="8" creationId="{B1C131B0-452E-68B1-6D8E-EACA7B92C0E3}"/>
          </ac:spMkLst>
        </pc:spChg>
        <pc:picChg chg="del mod modCrop">
          <ac:chgData name="Snyder, Christopher" userId="" providerId="" clId="Web-{D00118A4-FD0D-416F-863C-27F57913998C}" dt="2023-08-17T05:25:53.552" v="942"/>
          <ac:picMkLst>
            <pc:docMk/>
            <pc:sldMk cId="1822850912" sldId="598"/>
            <ac:picMk id="4" creationId="{FAA2D3FD-D458-D6CF-EE69-F6A06542777F}"/>
          </ac:picMkLst>
        </pc:picChg>
        <pc:picChg chg="add mod ord">
          <ac:chgData name="Snyder, Christopher" userId="" providerId="" clId="Web-{D00118A4-FD0D-416F-863C-27F57913998C}" dt="2023-08-17T05:26:51.804" v="989" actId="1076"/>
          <ac:picMkLst>
            <pc:docMk/>
            <pc:sldMk cId="1822850912" sldId="598"/>
            <ac:picMk id="9" creationId="{6E32332F-C97A-6078-BAA3-9C352F9C2F41}"/>
          </ac:picMkLst>
        </pc:picChg>
      </pc:sldChg>
      <pc:sldChg chg="addSp modSp">
        <pc:chgData name="Snyder, Christopher" userId="" providerId="" clId="Web-{D00118A4-FD0D-416F-863C-27F57913998C}" dt="2023-08-17T05:18:19.704" v="861" actId="14100"/>
        <pc:sldMkLst>
          <pc:docMk/>
          <pc:sldMk cId="2697998140" sldId="603"/>
        </pc:sldMkLst>
        <pc:spChg chg="mod">
          <ac:chgData name="Snyder, Christopher" userId="" providerId="" clId="Web-{D00118A4-FD0D-416F-863C-27F57913998C}" dt="2023-08-17T05:18:06.047" v="855" actId="20577"/>
          <ac:spMkLst>
            <pc:docMk/>
            <pc:sldMk cId="2697998140" sldId="603"/>
            <ac:spMk id="3" creationId="{6E613AD2-FD97-C287-C6A8-10F0B8931B71}"/>
          </ac:spMkLst>
        </pc:spChg>
        <pc:picChg chg="add mod">
          <ac:chgData name="Snyder, Christopher" userId="" providerId="" clId="Web-{D00118A4-FD0D-416F-863C-27F57913998C}" dt="2023-08-17T05:18:11.094" v="858" actId="1076"/>
          <ac:picMkLst>
            <pc:docMk/>
            <pc:sldMk cId="2697998140" sldId="603"/>
            <ac:picMk id="2" creationId="{EBA94A85-D860-DFD5-2AD4-8ADF4B55E03A}"/>
          </ac:picMkLst>
        </pc:picChg>
        <pc:picChg chg="mod">
          <ac:chgData name="Snyder, Christopher" userId="" providerId="" clId="Web-{D00118A4-FD0D-416F-863C-27F57913998C}" dt="2023-08-17T05:18:19.704" v="861" actId="14100"/>
          <ac:picMkLst>
            <pc:docMk/>
            <pc:sldMk cId="2697998140" sldId="603"/>
            <ac:picMk id="11" creationId="{EBDC3180-C00D-D17E-DDAA-48429F10BAA2}"/>
          </ac:picMkLst>
        </pc:picChg>
      </pc:sldChg>
      <pc:sldChg chg="delSp modSp">
        <pc:chgData name="Snyder, Christopher" userId="" providerId="" clId="Web-{D00118A4-FD0D-416F-863C-27F57913998C}" dt="2023-08-17T03:43:35.603" v="182" actId="20577"/>
        <pc:sldMkLst>
          <pc:docMk/>
          <pc:sldMk cId="155289162" sldId="604"/>
        </pc:sldMkLst>
        <pc:spChg chg="mod">
          <ac:chgData name="Snyder, Christopher" userId="" providerId="" clId="Web-{D00118A4-FD0D-416F-863C-27F57913998C}" dt="2023-08-17T03:43:35.603" v="182" actId="20577"/>
          <ac:spMkLst>
            <pc:docMk/>
            <pc:sldMk cId="155289162" sldId="604"/>
            <ac:spMk id="6" creationId="{0C9A3012-4B45-CFB9-037E-23517B44DB19}"/>
          </ac:spMkLst>
        </pc:spChg>
        <pc:spChg chg="del">
          <ac:chgData name="Snyder, Christopher" userId="" providerId="" clId="Web-{D00118A4-FD0D-416F-863C-27F57913998C}" dt="2023-08-17T03:43:14.165" v="175"/>
          <ac:spMkLst>
            <pc:docMk/>
            <pc:sldMk cId="155289162" sldId="604"/>
            <ac:spMk id="9" creationId="{777C6579-2653-4C17-AD09-21F83614CF1D}"/>
          </ac:spMkLst>
        </pc:spChg>
        <pc:spChg chg="del">
          <ac:chgData name="Snyder, Christopher" userId="" providerId="" clId="Web-{D00118A4-FD0D-416F-863C-27F57913998C}" dt="2023-08-17T03:43:24.821" v="178"/>
          <ac:spMkLst>
            <pc:docMk/>
            <pc:sldMk cId="155289162" sldId="604"/>
            <ac:spMk id="11" creationId="{D34DCBF4-EE18-2C37-94CD-61205A91DA3D}"/>
          </ac:spMkLst>
        </pc:spChg>
        <pc:grpChg chg="del">
          <ac:chgData name="Snyder, Christopher" userId="" providerId="" clId="Web-{D00118A4-FD0D-416F-863C-27F57913998C}" dt="2023-08-17T03:43:21.556" v="177"/>
          <ac:grpSpMkLst>
            <pc:docMk/>
            <pc:sldMk cId="155289162" sldId="604"/>
            <ac:grpSpMk id="4" creationId="{006254BA-9EA3-F613-F0CB-8D525D95471C}"/>
          </ac:grpSpMkLst>
        </pc:grpChg>
        <pc:picChg chg="del">
          <ac:chgData name="Snyder, Christopher" userId="" providerId="" clId="Web-{D00118A4-FD0D-416F-863C-27F57913998C}" dt="2023-08-17T03:43:15.446" v="176"/>
          <ac:picMkLst>
            <pc:docMk/>
            <pc:sldMk cId="155289162" sldId="604"/>
            <ac:picMk id="10" creationId="{FDA61A07-E757-3724-7EB1-57FB781D6A61}"/>
          </ac:picMkLst>
        </pc:picChg>
      </pc:sldChg>
      <pc:sldChg chg="modSp">
        <pc:chgData name="Snyder, Christopher" userId="" providerId="" clId="Web-{D00118A4-FD0D-416F-863C-27F57913998C}" dt="2023-08-17T03:45:32.685" v="237" actId="20577"/>
        <pc:sldMkLst>
          <pc:docMk/>
          <pc:sldMk cId="1921235584" sldId="617"/>
        </pc:sldMkLst>
        <pc:spChg chg="mod">
          <ac:chgData name="Snyder, Christopher" userId="" providerId="" clId="Web-{D00118A4-FD0D-416F-863C-27F57913998C}" dt="2023-08-17T03:45:32.685" v="237" actId="20577"/>
          <ac:spMkLst>
            <pc:docMk/>
            <pc:sldMk cId="1921235584" sldId="617"/>
            <ac:spMk id="8" creationId="{17E155A3-4CD9-8F71-9E8C-6DF47C0BE192}"/>
          </ac:spMkLst>
        </pc:spChg>
      </pc:sldChg>
      <pc:sldChg chg="modSp">
        <pc:chgData name="Snyder, Christopher" userId="" providerId="" clId="Web-{D00118A4-FD0D-416F-863C-27F57913998C}" dt="2023-08-17T04:43:39.442" v="532" actId="1076"/>
        <pc:sldMkLst>
          <pc:docMk/>
          <pc:sldMk cId="3897757428" sldId="662"/>
        </pc:sldMkLst>
        <pc:picChg chg="mod">
          <ac:chgData name="Snyder, Christopher" userId="" providerId="" clId="Web-{D00118A4-FD0D-416F-863C-27F57913998C}" dt="2023-08-17T04:43:39.442" v="532" actId="1076"/>
          <ac:picMkLst>
            <pc:docMk/>
            <pc:sldMk cId="3897757428" sldId="662"/>
            <ac:picMk id="4" creationId="{EDF421C5-67C7-1752-3679-89E715E51216}"/>
          </ac:picMkLst>
        </pc:picChg>
      </pc:sldChg>
      <pc:sldChg chg="modSp">
        <pc:chgData name="Snyder, Christopher" userId="" providerId="" clId="Web-{D00118A4-FD0D-416F-863C-27F57913998C}" dt="2023-08-17T05:14:22.617" v="848" actId="20577"/>
        <pc:sldMkLst>
          <pc:docMk/>
          <pc:sldMk cId="4244902236" sldId="663"/>
        </pc:sldMkLst>
        <pc:spChg chg="mod">
          <ac:chgData name="Snyder, Christopher" userId="" providerId="" clId="Web-{D00118A4-FD0D-416F-863C-27F57913998C}" dt="2023-08-17T05:14:22.617" v="848" actId="20577"/>
          <ac:spMkLst>
            <pc:docMk/>
            <pc:sldMk cId="4244902236" sldId="663"/>
            <ac:spMk id="2" creationId="{8B5F36D3-241D-3439-CE12-000DC5B7BDAD}"/>
          </ac:spMkLst>
        </pc:spChg>
      </pc:sldChg>
      <pc:sldChg chg="modSp">
        <pc:chgData name="Snyder, Christopher" userId="" providerId="" clId="Web-{D00118A4-FD0D-416F-863C-27F57913998C}" dt="2023-08-17T03:41:15.520" v="170"/>
        <pc:sldMkLst>
          <pc:docMk/>
          <pc:sldMk cId="2434341480" sldId="669"/>
        </pc:sldMkLst>
        <pc:graphicFrameChg chg="mod modGraphic">
          <ac:chgData name="Snyder, Christopher" userId="" providerId="" clId="Web-{D00118A4-FD0D-416F-863C-27F57913998C}" dt="2023-08-17T03:41:15.520" v="170"/>
          <ac:graphicFrameMkLst>
            <pc:docMk/>
            <pc:sldMk cId="2434341480" sldId="669"/>
            <ac:graphicFrameMk id="6" creationId="{052879C0-C223-E34C-81FC-7806551DE39E}"/>
          </ac:graphicFrameMkLst>
        </pc:graphicFrameChg>
        <pc:graphicFrameChg chg="mod modGraphic">
          <ac:chgData name="Snyder, Christopher" userId="" providerId="" clId="Web-{D00118A4-FD0D-416F-863C-27F57913998C}" dt="2023-08-17T03:40:57.223" v="167"/>
          <ac:graphicFrameMkLst>
            <pc:docMk/>
            <pc:sldMk cId="2434341480" sldId="669"/>
            <ac:graphicFrameMk id="8" creationId="{2116593E-6272-AE63-4137-843F2E70A51D}"/>
          </ac:graphicFrameMkLst>
        </pc:graphicFrameChg>
        <pc:graphicFrameChg chg="mod modGraphic">
          <ac:chgData name="Snyder, Christopher" userId="" providerId="" clId="Web-{D00118A4-FD0D-416F-863C-27F57913998C}" dt="2023-08-17T03:40:43.535" v="165" actId="1076"/>
          <ac:graphicFrameMkLst>
            <pc:docMk/>
            <pc:sldMk cId="2434341480" sldId="669"/>
            <ac:graphicFrameMk id="10" creationId="{58F94417-7A9F-A87E-3752-7E2550E144BB}"/>
          </ac:graphicFrameMkLst>
        </pc:graphicFrameChg>
        <pc:graphicFrameChg chg="mod modGraphic">
          <ac:chgData name="Snyder, Christopher" userId="" providerId="" clId="Web-{D00118A4-FD0D-416F-863C-27F57913998C}" dt="2023-08-17T03:40:33.269" v="164"/>
          <ac:graphicFrameMkLst>
            <pc:docMk/>
            <pc:sldMk cId="2434341480" sldId="669"/>
            <ac:graphicFrameMk id="12" creationId="{26A4081A-CFCB-C4EA-77EE-B2FE7CC78B53}"/>
          </ac:graphicFrameMkLst>
        </pc:graphicFrameChg>
      </pc:sldChg>
      <pc:sldChg chg="modSp">
        <pc:chgData name="Snyder, Christopher" userId="" providerId="" clId="Web-{D00118A4-FD0D-416F-863C-27F57913998C}" dt="2023-08-17T03:42:30.257" v="173" actId="1076"/>
        <pc:sldMkLst>
          <pc:docMk/>
          <pc:sldMk cId="2391953018" sldId="679"/>
        </pc:sldMkLst>
        <pc:spChg chg="mod">
          <ac:chgData name="Snyder, Christopher" userId="" providerId="" clId="Web-{D00118A4-FD0D-416F-863C-27F57913998C}" dt="2023-08-17T03:42:21.366" v="172" actId="20577"/>
          <ac:spMkLst>
            <pc:docMk/>
            <pc:sldMk cId="2391953018" sldId="679"/>
            <ac:spMk id="5" creationId="{96BC506E-5896-80A3-301E-5AC3B3B9B1C3}"/>
          </ac:spMkLst>
        </pc:spChg>
        <pc:picChg chg="mod">
          <ac:chgData name="Snyder, Christopher" userId="" providerId="" clId="Web-{D00118A4-FD0D-416F-863C-27F57913998C}" dt="2023-08-17T03:42:30.257" v="173" actId="1076"/>
          <ac:picMkLst>
            <pc:docMk/>
            <pc:sldMk cId="2391953018" sldId="679"/>
            <ac:picMk id="2" creationId="{826A9755-0F5D-EBAF-2214-923964B2F3C4}"/>
          </ac:picMkLst>
        </pc:picChg>
      </pc:sldChg>
      <pc:sldChg chg="modSp">
        <pc:chgData name="Snyder, Christopher" userId="" providerId="" clId="Web-{D00118A4-FD0D-416F-863C-27F57913998C}" dt="2023-08-17T04:27:30.251" v="251" actId="20577"/>
        <pc:sldMkLst>
          <pc:docMk/>
          <pc:sldMk cId="2264374592" sldId="689"/>
        </pc:sldMkLst>
        <pc:spChg chg="mod">
          <ac:chgData name="Snyder, Christopher" userId="" providerId="" clId="Web-{D00118A4-FD0D-416F-863C-27F57913998C}" dt="2023-08-17T04:27:30.251" v="251" actId="20577"/>
          <ac:spMkLst>
            <pc:docMk/>
            <pc:sldMk cId="2264374592" sldId="689"/>
            <ac:spMk id="2" creationId="{5D7DAB84-D44C-1D5F-4934-1B3F77C58206}"/>
          </ac:spMkLst>
        </pc:spChg>
      </pc:sldChg>
      <pc:sldChg chg="modSp">
        <pc:chgData name="Snyder, Christopher" userId="" providerId="" clId="Web-{D00118A4-FD0D-416F-863C-27F57913998C}" dt="2023-08-17T05:23:10.105" v="930" actId="20577"/>
        <pc:sldMkLst>
          <pc:docMk/>
          <pc:sldMk cId="4035202031" sldId="692"/>
        </pc:sldMkLst>
        <pc:spChg chg="mod">
          <ac:chgData name="Snyder, Christopher" userId="" providerId="" clId="Web-{D00118A4-FD0D-416F-863C-27F57913998C}" dt="2023-08-17T05:23:10.105" v="930" actId="20577"/>
          <ac:spMkLst>
            <pc:docMk/>
            <pc:sldMk cId="4035202031" sldId="692"/>
            <ac:spMk id="2" creationId="{81BBCA15-1ED8-6D18-6700-04EB7B62C799}"/>
          </ac:spMkLst>
        </pc:spChg>
      </pc:sldChg>
      <pc:sldChg chg="modSp">
        <pc:chgData name="Snyder, Christopher" userId="" providerId="" clId="Web-{D00118A4-FD0D-416F-863C-27F57913998C}" dt="2023-08-17T03:55:02.674" v="238" actId="1076"/>
        <pc:sldMkLst>
          <pc:docMk/>
          <pc:sldMk cId="2766527495" sldId="693"/>
        </pc:sldMkLst>
        <pc:spChg chg="mod">
          <ac:chgData name="Snyder, Christopher" userId="" providerId="" clId="Web-{D00118A4-FD0D-416F-863C-27F57913998C}" dt="2023-08-17T03:44:58.106" v="219" actId="20577"/>
          <ac:spMkLst>
            <pc:docMk/>
            <pc:sldMk cId="2766527495" sldId="693"/>
            <ac:spMk id="2" creationId="{81BBCA15-1ED8-6D18-6700-04EB7B62C799}"/>
          </ac:spMkLst>
        </pc:spChg>
        <pc:spChg chg="mod">
          <ac:chgData name="Snyder, Christopher" userId="" providerId="" clId="Web-{D00118A4-FD0D-416F-863C-27F57913998C}" dt="2023-08-17T03:55:02.674" v="238" actId="1076"/>
          <ac:spMkLst>
            <pc:docMk/>
            <pc:sldMk cId="2766527495" sldId="693"/>
            <ac:spMk id="4" creationId="{0A3991B5-88BD-E587-C28A-116FC0103B47}"/>
          </ac:spMkLst>
        </pc:spChg>
      </pc:sldChg>
      <pc:sldChg chg="modSp">
        <pc:chgData name="Snyder, Christopher" userId="" providerId="" clId="Web-{D00118A4-FD0D-416F-863C-27F57913998C}" dt="2023-08-17T03:45:14.810" v="222" actId="20577"/>
        <pc:sldMkLst>
          <pc:docMk/>
          <pc:sldMk cId="1565449590" sldId="703"/>
        </pc:sldMkLst>
        <pc:spChg chg="mod">
          <ac:chgData name="Snyder, Christopher" userId="" providerId="" clId="Web-{D00118A4-FD0D-416F-863C-27F57913998C}" dt="2023-08-17T03:45:14.810" v="222" actId="20577"/>
          <ac:spMkLst>
            <pc:docMk/>
            <pc:sldMk cId="1565449590" sldId="703"/>
            <ac:spMk id="2" creationId="{D455A7CF-F01C-AD3D-B328-5F27E853785A}"/>
          </ac:spMkLst>
        </pc:spChg>
      </pc:sldChg>
      <pc:sldChg chg="addSp delSp modSp">
        <pc:chgData name="Snyder, Christopher" userId="" providerId="" clId="Web-{D00118A4-FD0D-416F-863C-27F57913998C}" dt="2023-08-17T03:26:57.350" v="9" actId="20577"/>
        <pc:sldMkLst>
          <pc:docMk/>
          <pc:sldMk cId="625733136" sldId="705"/>
        </pc:sldMkLst>
        <pc:spChg chg="del">
          <ac:chgData name="Snyder, Christopher" userId="" providerId="" clId="Web-{D00118A4-FD0D-416F-863C-27F57913998C}" dt="2023-08-17T03:23:06.795" v="0"/>
          <ac:spMkLst>
            <pc:docMk/>
            <pc:sldMk cId="625733136" sldId="705"/>
            <ac:spMk id="2" creationId="{08CDBDBD-9F45-32D9-E736-FDBDC932EB2A}"/>
          </ac:spMkLst>
        </pc:spChg>
        <pc:spChg chg="mod">
          <ac:chgData name="Snyder, Christopher" userId="" providerId="" clId="Web-{D00118A4-FD0D-416F-863C-27F57913998C}" dt="2023-08-17T03:26:57.350" v="9" actId="20577"/>
          <ac:spMkLst>
            <pc:docMk/>
            <pc:sldMk cId="625733136" sldId="705"/>
            <ac:spMk id="4" creationId="{7A2FB4B4-967F-8031-A2E0-DB59072EA5CF}"/>
          </ac:spMkLst>
        </pc:spChg>
        <pc:spChg chg="add del mod">
          <ac:chgData name="Snyder, Christopher" userId="" providerId="" clId="Web-{D00118A4-FD0D-416F-863C-27F57913998C}" dt="2023-08-17T03:26:52.178" v="6"/>
          <ac:spMkLst>
            <pc:docMk/>
            <pc:sldMk cId="625733136" sldId="705"/>
            <ac:spMk id="6" creationId="{333C1BBA-008D-C4CF-FB8D-8C8531F76C78}"/>
          </ac:spMkLst>
        </pc:spChg>
      </pc:sldChg>
      <pc:sldChg chg="modSp">
        <pc:chgData name="Snyder, Christopher" userId="" providerId="" clId="Web-{D00118A4-FD0D-416F-863C-27F57913998C}" dt="2023-08-17T05:16:20.012" v="853" actId="20577"/>
        <pc:sldMkLst>
          <pc:docMk/>
          <pc:sldMk cId="3156146834" sldId="708"/>
        </pc:sldMkLst>
        <pc:spChg chg="mod">
          <ac:chgData name="Snyder, Christopher" userId="" providerId="" clId="Web-{D00118A4-FD0D-416F-863C-27F57913998C}" dt="2023-08-17T05:16:20.012" v="853" actId="20577"/>
          <ac:spMkLst>
            <pc:docMk/>
            <pc:sldMk cId="3156146834" sldId="708"/>
            <ac:spMk id="3" creationId="{6E613AD2-FD97-C287-C6A8-10F0B8931B71}"/>
          </ac:spMkLst>
        </pc:spChg>
      </pc:sldChg>
      <pc:sldChg chg="modSp del">
        <pc:chgData name="Snyder, Christopher" userId="" providerId="" clId="Web-{D00118A4-FD0D-416F-863C-27F57913998C}" dt="2023-08-17T05:23:36.153" v="933"/>
        <pc:sldMkLst>
          <pc:docMk/>
          <pc:sldMk cId="923925957" sldId="711"/>
        </pc:sldMkLst>
        <pc:spChg chg="mod">
          <ac:chgData name="Snyder, Christopher" userId="" providerId="" clId="Web-{D00118A4-FD0D-416F-863C-27F57913998C}" dt="2023-08-17T03:44:44.324" v="206" actId="20577"/>
          <ac:spMkLst>
            <pc:docMk/>
            <pc:sldMk cId="923925957" sldId="711"/>
            <ac:spMk id="2" creationId="{81BBCA15-1ED8-6D18-6700-04EB7B62C799}"/>
          </ac:spMkLst>
        </pc:spChg>
      </pc:sldChg>
      <pc:sldChg chg="modSp add ord replId">
        <pc:chgData name="Snyder, Christopher" userId="" providerId="" clId="Web-{D00118A4-FD0D-416F-863C-27F57913998C}" dt="2023-08-17T03:24:26.454" v="4"/>
        <pc:sldMkLst>
          <pc:docMk/>
          <pc:sldMk cId="1054456785" sldId="717"/>
        </pc:sldMkLst>
        <pc:spChg chg="mod">
          <ac:chgData name="Snyder, Christopher" userId="" providerId="" clId="Web-{D00118A4-FD0D-416F-863C-27F57913998C}" dt="2023-08-17T03:24:24.501" v="3" actId="20577"/>
          <ac:spMkLst>
            <pc:docMk/>
            <pc:sldMk cId="1054456785" sldId="717"/>
            <ac:spMk id="2" creationId="{DD92563C-B1AB-6B43-6C4C-98EE7FF682C6}"/>
          </ac:spMkLst>
        </pc:spChg>
      </pc:sldChg>
      <pc:sldChg chg="add replId">
        <pc:chgData name="Snyder, Christopher" userId="" providerId="" clId="Web-{D00118A4-FD0D-416F-863C-27F57913998C}" dt="2023-08-17T03:26:43.052" v="5"/>
        <pc:sldMkLst>
          <pc:docMk/>
          <pc:sldMk cId="3278748727" sldId="718"/>
        </pc:sldMkLst>
      </pc:sldChg>
      <pc:sldChg chg="modSp add replId">
        <pc:chgData name="Snyder, Christopher" userId="" providerId="" clId="Web-{D00118A4-FD0D-416F-863C-27F57913998C}" dt="2023-08-17T03:43:41.509" v="186" actId="20577"/>
        <pc:sldMkLst>
          <pc:docMk/>
          <pc:sldMk cId="1163128603" sldId="719"/>
        </pc:sldMkLst>
        <pc:spChg chg="mod">
          <ac:chgData name="Snyder, Christopher" userId="" providerId="" clId="Web-{D00118A4-FD0D-416F-863C-27F57913998C}" dt="2023-08-17T03:43:41.509" v="186" actId="20577"/>
          <ac:spMkLst>
            <pc:docMk/>
            <pc:sldMk cId="1163128603" sldId="719"/>
            <ac:spMk id="6" creationId="{0C9A3012-4B45-CFB9-037E-23517B44DB19}"/>
          </ac:spMkLst>
        </pc:spChg>
      </pc:sldChg>
      <pc:sldChg chg="add del replId">
        <pc:chgData name="Snyder, Christopher" userId="" providerId="" clId="Web-{D00118A4-FD0D-416F-863C-27F57913998C}" dt="2023-08-17T03:44:13.339" v="191"/>
        <pc:sldMkLst>
          <pc:docMk/>
          <pc:sldMk cId="824416347" sldId="720"/>
        </pc:sldMkLst>
      </pc:sldChg>
      <pc:sldChg chg="add replId">
        <pc:chgData name="Snyder, Christopher" userId="" providerId="" clId="Web-{D00118A4-FD0D-416F-863C-27F57913998C}" dt="2023-08-17T04:31:11.587" v="257"/>
        <pc:sldMkLst>
          <pc:docMk/>
          <pc:sldMk cId="3106717727" sldId="723"/>
        </pc:sldMkLst>
      </pc:sldChg>
      <pc:sldChg chg="add replId">
        <pc:chgData name="Snyder, Christopher" userId="" providerId="" clId="Web-{D00118A4-FD0D-416F-863C-27F57913998C}" dt="2023-08-17T04:31:11.618" v="258"/>
        <pc:sldMkLst>
          <pc:docMk/>
          <pc:sldMk cId="2914338549" sldId="724"/>
        </pc:sldMkLst>
      </pc:sldChg>
      <pc:sldChg chg="modSp add del ord replId">
        <pc:chgData name="Snyder, Christopher" userId="" providerId="" clId="Web-{D00118A4-FD0D-416F-863C-27F57913998C}" dt="2023-08-17T05:24:16.935" v="935"/>
        <pc:sldMkLst>
          <pc:docMk/>
          <pc:sldMk cId="3590966773" sldId="725"/>
        </pc:sldMkLst>
        <pc:spChg chg="mod">
          <ac:chgData name="Snyder, Christopher" userId="" providerId="" clId="Web-{D00118A4-FD0D-416F-863C-27F57913998C}" dt="2023-08-17T04:42:49.597" v="526" actId="20577"/>
          <ac:spMkLst>
            <pc:docMk/>
            <pc:sldMk cId="3590966773" sldId="725"/>
            <ac:spMk id="2" creationId="{C28C3EF5-BEDC-D0DC-2A6E-234DDA7E85F5}"/>
          </ac:spMkLst>
        </pc:spChg>
        <pc:picChg chg="mod">
          <ac:chgData name="Snyder, Christopher" userId="" providerId="" clId="Web-{D00118A4-FD0D-416F-863C-27F57913998C}" dt="2023-08-17T04:36:31.817" v="355" actId="1076"/>
          <ac:picMkLst>
            <pc:docMk/>
            <pc:sldMk cId="3590966773" sldId="725"/>
            <ac:picMk id="5" creationId="{E07FE2DD-4D9C-47FA-6460-4D11DF562628}"/>
          </ac:picMkLst>
        </pc:picChg>
      </pc:sldChg>
      <pc:sldChg chg="addSp delSp modSp add del">
        <pc:chgData name="Snyder, Christopher" userId="" providerId="" clId="Web-{D00118A4-FD0D-416F-863C-27F57913998C}" dt="2023-08-17T05:32:38.239" v="1002"/>
        <pc:sldMkLst>
          <pc:docMk/>
          <pc:sldMk cId="738378232" sldId="726"/>
        </pc:sldMkLst>
        <pc:spChg chg="mod">
          <ac:chgData name="Snyder, Christopher" userId="" providerId="" clId="Web-{D00118A4-FD0D-416F-863C-27F57913998C}" dt="2023-08-17T05:31:06.282" v="998" actId="20577"/>
          <ac:spMkLst>
            <pc:docMk/>
            <pc:sldMk cId="738378232" sldId="726"/>
            <ac:spMk id="2" creationId="{910DFCB5-6E81-4ADC-A33C-39EDC7CF8FF2}"/>
          </ac:spMkLst>
        </pc:spChg>
        <pc:spChg chg="mod">
          <ac:chgData name="Snyder, Christopher" userId="" providerId="" clId="Web-{D00118A4-FD0D-416F-863C-27F57913998C}" dt="2023-08-17T05:12:09.238" v="835" actId="14100"/>
          <ac:spMkLst>
            <pc:docMk/>
            <pc:sldMk cId="738378232" sldId="726"/>
            <ac:spMk id="3" creationId="{2A742F97-8409-2A61-C1C2-B4EBF9D39E07}"/>
          </ac:spMkLst>
        </pc:spChg>
        <pc:spChg chg="del mod">
          <ac:chgData name="Snyder, Christopher" userId="" providerId="" clId="Web-{D00118A4-FD0D-416F-863C-27F57913998C}" dt="2023-08-17T05:10:44.407" v="833"/>
          <ac:spMkLst>
            <pc:docMk/>
            <pc:sldMk cId="738378232" sldId="726"/>
            <ac:spMk id="4" creationId="{E065DCE9-57BC-A4CC-21F2-6DE3E001D65A}"/>
          </ac:spMkLst>
        </pc:spChg>
        <pc:spChg chg="mod">
          <ac:chgData name="Snyder, Christopher" userId="" providerId="" clId="Web-{D00118A4-FD0D-416F-863C-27F57913998C}" dt="2023-08-17T05:21:43.586" v="927" actId="20577"/>
          <ac:spMkLst>
            <pc:docMk/>
            <pc:sldMk cId="738378232" sldId="726"/>
            <ac:spMk id="8" creationId="{AF17B6A3-22D1-A6E8-C848-7EBFFD25CB95}"/>
          </ac:spMkLst>
        </pc:spChg>
        <pc:graphicFrameChg chg="mod modGraphic">
          <ac:chgData name="Snyder, Christopher" userId="" providerId="" clId="Web-{D00118A4-FD0D-416F-863C-27F57913998C}" dt="2023-08-17T05:32:38.239" v="1002"/>
          <ac:graphicFrameMkLst>
            <pc:docMk/>
            <pc:sldMk cId="738378232" sldId="726"/>
            <ac:graphicFrameMk id="14" creationId="{6683470E-9FA0-401E-7C97-0AC5F153FCE3}"/>
          </ac:graphicFrameMkLst>
        </pc:graphicFrameChg>
        <pc:picChg chg="add del mod">
          <ac:chgData name="Snyder, Christopher" userId="" providerId="" clId="Web-{D00118A4-FD0D-416F-863C-27F57913998C}" dt="2023-08-17T05:10:25.562" v="831"/>
          <ac:picMkLst>
            <pc:docMk/>
            <pc:sldMk cId="738378232" sldId="726"/>
            <ac:picMk id="5" creationId="{3D9AC181-A004-0912-E8B6-B13B89442AE2}"/>
          </ac:picMkLst>
        </pc:picChg>
        <pc:picChg chg="add mod ord">
          <ac:chgData name="Snyder, Christopher" userId="" providerId="" clId="Web-{D00118A4-FD0D-416F-863C-27F57913998C}" dt="2023-08-17T05:12:19.019" v="836" actId="1076"/>
          <ac:picMkLst>
            <pc:docMk/>
            <pc:sldMk cId="738378232" sldId="726"/>
            <ac:picMk id="6" creationId="{5660D3A7-2902-2E4F-5FD3-1DDDA8E65EC4}"/>
          </ac:picMkLst>
        </pc:picChg>
      </pc:sldChg>
      <pc:sldChg chg="modSp add replId">
        <pc:chgData name="Snyder, Christopher" userId="" providerId="" clId="Web-{D00118A4-FD0D-416F-863C-27F57913998C}" dt="2023-08-17T05:00:50.276" v="761" actId="20577"/>
        <pc:sldMkLst>
          <pc:docMk/>
          <pc:sldMk cId="3018803381" sldId="727"/>
        </pc:sldMkLst>
        <pc:spChg chg="mod">
          <ac:chgData name="Snyder, Christopher" userId="" providerId="" clId="Web-{D00118A4-FD0D-416F-863C-27F57913998C}" dt="2023-08-17T05:00:50.276" v="761" actId="20577"/>
          <ac:spMkLst>
            <pc:docMk/>
            <pc:sldMk cId="3018803381" sldId="727"/>
            <ac:spMk id="2" creationId="{C28C3EF5-BEDC-D0DC-2A6E-234DDA7E85F5}"/>
          </ac:spMkLst>
        </pc:spChg>
      </pc:sldChg>
      <pc:sldChg chg="add del replId">
        <pc:chgData name="Snyder, Christopher" userId="" providerId="" clId="Web-{D00118A4-FD0D-416F-863C-27F57913998C}" dt="2023-08-17T04:57:51.676" v="633"/>
        <pc:sldMkLst>
          <pc:docMk/>
          <pc:sldMk cId="3062670953" sldId="727"/>
        </pc:sldMkLst>
      </pc:sldChg>
      <pc:sldChg chg="add replId">
        <pc:chgData name="Snyder, Christopher" userId="" providerId="" clId="Web-{D00118A4-FD0D-416F-863C-27F57913998C}" dt="2023-08-17T05:01:50.466" v="776"/>
        <pc:sldMkLst>
          <pc:docMk/>
          <pc:sldMk cId="2544182981" sldId="728"/>
        </pc:sldMkLst>
      </pc:sldChg>
      <pc:sldChg chg="add del replId">
        <pc:chgData name="Snyder, Christopher" userId="" providerId="" clId="Web-{D00118A4-FD0D-416F-863C-27F57913998C}" dt="2023-08-17T05:03:49.876" v="798"/>
        <pc:sldMkLst>
          <pc:docMk/>
          <pc:sldMk cId="909289988" sldId="729"/>
        </pc:sldMkLst>
      </pc:sldChg>
      <pc:sldChg chg="delSp add ord replId">
        <pc:chgData name="Snyder, Christopher" userId="" providerId="" clId="Web-{D00118A4-FD0D-416F-863C-27F57913998C}" dt="2023-08-17T05:23:39.793" v="934"/>
        <pc:sldMkLst>
          <pc:docMk/>
          <pc:sldMk cId="3497423696" sldId="729"/>
        </pc:sldMkLst>
        <pc:spChg chg="del">
          <ac:chgData name="Snyder, Christopher" userId="" providerId="" clId="Web-{D00118A4-FD0D-416F-863C-27F57913998C}" dt="2023-08-17T05:23:39.793" v="934"/>
          <ac:spMkLst>
            <pc:docMk/>
            <pc:sldMk cId="3497423696" sldId="729"/>
            <ac:spMk id="4" creationId="{0A3991B5-88BD-E587-C28A-116FC0103B47}"/>
          </ac:spMkLst>
        </pc:spChg>
      </pc:sldChg>
    </pc:docChg>
  </pc:docChgLst>
  <pc:docChgLst>
    <pc:chgData name="Snyder, Christopher" clId="Web-{00C14E9A-B9E4-4744-A8CF-0B00FB528E64}"/>
    <pc:docChg chg="addSld modSld addMainMaster modMainMaster modSection">
      <pc:chgData name="Snyder, Christopher" userId="" providerId="" clId="Web-{00C14E9A-B9E4-4744-A8CF-0B00FB528E64}" dt="2023-08-14T03:06:14.517" v="207"/>
      <pc:docMkLst>
        <pc:docMk/>
      </pc:docMkLst>
      <pc:sldChg chg="modSp">
        <pc:chgData name="Snyder, Christopher" userId="" providerId="" clId="Web-{00C14E9A-B9E4-4744-A8CF-0B00FB528E64}" dt="2023-08-14T02:17:19.468" v="151" actId="20577"/>
        <pc:sldMkLst>
          <pc:docMk/>
          <pc:sldMk cId="1641646323" sldId="627"/>
        </pc:sldMkLst>
        <pc:spChg chg="mod">
          <ac:chgData name="Snyder, Christopher" userId="" providerId="" clId="Web-{00C14E9A-B9E4-4744-A8CF-0B00FB528E64}" dt="2023-08-14T02:17:19.468" v="151" actId="20577"/>
          <ac:spMkLst>
            <pc:docMk/>
            <pc:sldMk cId="1641646323" sldId="627"/>
            <ac:spMk id="2" creationId="{81BBCA15-1ED8-6D18-6700-04EB7B62C799}"/>
          </ac:spMkLst>
        </pc:spChg>
      </pc:sldChg>
      <pc:sldChg chg="addSp delSp modSp new mod modShow">
        <pc:chgData name="Snyder, Christopher" userId="" providerId="" clId="Web-{00C14E9A-B9E4-4744-A8CF-0B00FB528E64}" dt="2023-08-14T02:15:13.949" v="104" actId="1076"/>
        <pc:sldMkLst>
          <pc:docMk/>
          <pc:sldMk cId="2697522663" sldId="641"/>
        </pc:sldMkLst>
        <pc:spChg chg="del">
          <ac:chgData name="Snyder, Christopher" userId="" providerId="" clId="Web-{00C14E9A-B9E4-4744-A8CF-0B00FB528E64}" dt="2023-08-14T02:13:02.695" v="2"/>
          <ac:spMkLst>
            <pc:docMk/>
            <pc:sldMk cId="2697522663" sldId="641"/>
            <ac:spMk id="2" creationId="{E8D203BA-2AFD-B9F3-D3A5-F1BBA185C351}"/>
          </ac:spMkLst>
        </pc:spChg>
        <pc:spChg chg="mod">
          <ac:chgData name="Snyder, Christopher" userId="" providerId="" clId="Web-{00C14E9A-B9E4-4744-A8CF-0B00FB528E64}" dt="2023-08-14T02:15:01.792" v="79" actId="20577"/>
          <ac:spMkLst>
            <pc:docMk/>
            <pc:sldMk cId="2697522663" sldId="641"/>
            <ac:spMk id="3" creationId="{282BB526-C8E7-F3B2-265A-9991C4F1EF27}"/>
          </ac:spMkLst>
        </pc:spChg>
        <pc:spChg chg="add mod">
          <ac:chgData name="Snyder, Christopher" userId="" providerId="" clId="Web-{00C14E9A-B9E4-4744-A8CF-0B00FB528E64}" dt="2023-08-14T02:15:13.949" v="104" actId="1076"/>
          <ac:spMkLst>
            <pc:docMk/>
            <pc:sldMk cId="2697522663" sldId="641"/>
            <ac:spMk id="5" creationId="{E4ABA7AB-9BCA-256A-398B-78ACD296D3BE}"/>
          </ac:spMkLst>
        </pc:spChg>
        <pc:picChg chg="add mod ord">
          <ac:chgData name="Snyder, Christopher" userId="" providerId="" clId="Web-{00C14E9A-B9E4-4744-A8CF-0B00FB528E64}" dt="2023-08-14T02:13:02.695" v="2"/>
          <ac:picMkLst>
            <pc:docMk/>
            <pc:sldMk cId="2697522663" sldId="641"/>
            <ac:picMk id="4" creationId="{C3EF55B6-E3FB-4264-1276-6DCB682945CB}"/>
          </ac:picMkLst>
        </pc:picChg>
      </pc:sldChg>
      <pc:sldChg chg="modSp new">
        <pc:chgData name="Snyder, Christopher" userId="" providerId="" clId="Web-{00C14E9A-B9E4-4744-A8CF-0B00FB528E64}" dt="2023-08-14T02:16:56.124" v="139" actId="20577"/>
        <pc:sldMkLst>
          <pc:docMk/>
          <pc:sldMk cId="1558586394" sldId="642"/>
        </pc:sldMkLst>
        <pc:spChg chg="mod">
          <ac:chgData name="Snyder, Christopher" userId="" providerId="" clId="Web-{00C14E9A-B9E4-4744-A8CF-0B00FB528E64}" dt="2023-08-14T02:16:56.124" v="139" actId="20577"/>
          <ac:spMkLst>
            <pc:docMk/>
            <pc:sldMk cId="1558586394" sldId="642"/>
            <ac:spMk id="2" creationId="{D1FEB417-6980-29EF-F0D5-D353DC71414F}"/>
          </ac:spMkLst>
        </pc:spChg>
        <pc:spChg chg="mod">
          <ac:chgData name="Snyder, Christopher" userId="" providerId="" clId="Web-{00C14E9A-B9E4-4744-A8CF-0B00FB528E64}" dt="2023-08-14T02:16:46.795" v="136" actId="20577"/>
          <ac:spMkLst>
            <pc:docMk/>
            <pc:sldMk cId="1558586394" sldId="642"/>
            <ac:spMk id="3" creationId="{2D6ECD8E-B9E0-B39E-D93D-EB7D3E20CB68}"/>
          </ac:spMkLst>
        </pc:spChg>
      </pc:sldChg>
      <pc:sldChg chg="addSp delSp modSp mod modShow">
        <pc:chgData name="Snyder, Christopher" userId="" providerId="" clId="Web-{00C14E9A-B9E4-4744-A8CF-0B00FB528E64}" dt="2023-08-14T03:00:19.241" v="175"/>
        <pc:sldMkLst>
          <pc:docMk/>
          <pc:sldMk cId="4212658524" sldId="643"/>
        </pc:sldMkLst>
        <pc:spChg chg="mod">
          <ac:chgData name="Snyder, Christopher" userId="" providerId="" clId="Web-{00C14E9A-B9E4-4744-A8CF-0B00FB528E64}" dt="2023-08-14T02:57:46.987" v="167" actId="20577"/>
          <ac:spMkLst>
            <pc:docMk/>
            <pc:sldMk cId="4212658524" sldId="643"/>
            <ac:spMk id="5" creationId="{B2AD23EA-F50E-7963-D6DB-03C1916598F8}"/>
          </ac:spMkLst>
        </pc:spChg>
        <pc:spChg chg="mod">
          <ac:chgData name="Snyder, Christopher" userId="" providerId="" clId="Web-{00C14E9A-B9E4-4744-A8CF-0B00FB528E64}" dt="2023-08-14T02:53:03.225" v="156" actId="20577"/>
          <ac:spMkLst>
            <pc:docMk/>
            <pc:sldMk cId="4212658524" sldId="643"/>
            <ac:spMk id="7" creationId="{08B683EE-1C29-4FCE-A959-5ED67F751217}"/>
          </ac:spMkLst>
        </pc:spChg>
        <pc:spChg chg="mod">
          <ac:chgData name="Snyder, Christopher" userId="" providerId="" clId="Web-{00C14E9A-B9E4-4744-A8CF-0B00FB528E64}" dt="2023-08-14T02:58:20.941" v="171" actId="20577"/>
          <ac:spMkLst>
            <pc:docMk/>
            <pc:sldMk cId="4212658524" sldId="643"/>
            <ac:spMk id="9" creationId="{B5B7D4E1-187D-4A5B-0259-BC32547F0FEB}"/>
          </ac:spMkLst>
        </pc:spChg>
        <pc:grpChg chg="add del">
          <ac:chgData name="Snyder, Christopher" userId="" providerId="" clId="Web-{00C14E9A-B9E4-4744-A8CF-0B00FB528E64}" dt="2023-08-14T03:00:19.241" v="175"/>
          <ac:grpSpMkLst>
            <pc:docMk/>
            <pc:sldMk cId="4212658524" sldId="643"/>
            <ac:grpSpMk id="12" creationId="{F935D08A-0479-18F7-3ED5-31C71969B805}"/>
          </ac:grpSpMkLst>
        </pc:grpChg>
        <pc:grpChg chg="del">
          <ac:chgData name="Snyder, Christopher" userId="" providerId="" clId="Web-{00C14E9A-B9E4-4744-A8CF-0B00FB528E64}" dt="2023-08-14T02:53:16.256" v="157"/>
          <ac:grpSpMkLst>
            <pc:docMk/>
            <pc:sldMk cId="4212658524" sldId="643"/>
            <ac:grpSpMk id="22" creationId="{A27EF891-6F10-F922-DFD4-94D13E7D1858}"/>
          </ac:grpSpMkLst>
        </pc:grpChg>
        <pc:picChg chg="topLvl">
          <ac:chgData name="Snyder, Christopher" userId="" providerId="" clId="Web-{00C14E9A-B9E4-4744-A8CF-0B00FB528E64}" dt="2023-08-14T02:53:16.256" v="157"/>
          <ac:picMkLst>
            <pc:docMk/>
            <pc:sldMk cId="4212658524" sldId="643"/>
            <ac:picMk id="17" creationId="{FD74B595-93DF-DD6B-D07E-9F6AA12C7928}"/>
          </ac:picMkLst>
        </pc:picChg>
        <pc:cxnChg chg="mod">
          <ac:chgData name="Snyder, Christopher" userId="" providerId="" clId="Web-{00C14E9A-B9E4-4744-A8CF-0B00FB528E64}" dt="2023-08-14T02:57:47.924" v="168" actId="1076"/>
          <ac:cxnSpMkLst>
            <pc:docMk/>
            <pc:sldMk cId="4212658524" sldId="643"/>
            <ac:cxnSpMk id="11" creationId="{5DCDBE2E-3AD1-51A7-ADE8-F87A278BE89B}"/>
          </ac:cxnSpMkLst>
        </pc:cxnChg>
        <pc:cxnChg chg="mod topLvl">
          <ac:chgData name="Snyder, Christopher" userId="" providerId="" clId="Web-{00C14E9A-B9E4-4744-A8CF-0B00FB528E64}" dt="2023-08-14T02:54:07.961" v="161" actId="1076"/>
          <ac:cxnSpMkLst>
            <pc:docMk/>
            <pc:sldMk cId="4212658524" sldId="643"/>
            <ac:cxnSpMk id="19" creationId="{0F2EE722-27BF-37D1-3CF9-CEA4B8145658}"/>
          </ac:cxnSpMkLst>
        </pc:cxnChg>
        <pc:cxnChg chg="mod topLvl">
          <ac:chgData name="Snyder, Christopher" userId="" providerId="" clId="Web-{00C14E9A-B9E4-4744-A8CF-0B00FB528E64}" dt="2023-08-14T02:54:04.383" v="160" actId="1076"/>
          <ac:cxnSpMkLst>
            <pc:docMk/>
            <pc:sldMk cId="4212658524" sldId="643"/>
            <ac:cxnSpMk id="21" creationId="{DB903AB3-6026-23B2-3DB0-A3EA0830591B}"/>
          </ac:cxnSpMkLst>
        </pc:cxnChg>
      </pc:sldChg>
      <pc:sldChg chg="addSp delSp modSp">
        <pc:chgData name="Snyder, Christopher" userId="" providerId="" clId="Web-{00C14E9A-B9E4-4744-A8CF-0B00FB528E64}" dt="2023-08-14T03:02:11.854" v="206" actId="1076"/>
        <pc:sldMkLst>
          <pc:docMk/>
          <pc:sldMk cId="1892786902" sldId="645"/>
        </pc:sldMkLst>
        <pc:spChg chg="mod">
          <ac:chgData name="Snyder, Christopher" userId="" providerId="" clId="Web-{00C14E9A-B9E4-4744-A8CF-0B00FB528E64}" dt="2023-08-14T03:02:11.854" v="206" actId="1076"/>
          <ac:spMkLst>
            <pc:docMk/>
            <pc:sldMk cId="1892786902" sldId="645"/>
            <ac:spMk id="4" creationId="{7BBB92BB-78BE-8873-E425-5C8326EB9F9A}"/>
          </ac:spMkLst>
        </pc:spChg>
        <pc:spChg chg="mod">
          <ac:chgData name="Snyder, Christopher" userId="" providerId="" clId="Web-{00C14E9A-B9E4-4744-A8CF-0B00FB528E64}" dt="2023-08-14T03:01:00.617" v="183"/>
          <ac:spMkLst>
            <pc:docMk/>
            <pc:sldMk cId="1892786902" sldId="645"/>
            <ac:spMk id="6" creationId="{D226473E-1A9C-2074-C359-3BE90CCAC83B}"/>
          </ac:spMkLst>
        </pc:spChg>
        <pc:grpChg chg="add del">
          <ac:chgData name="Snyder, Christopher" userId="" providerId="" clId="Web-{00C14E9A-B9E4-4744-A8CF-0B00FB528E64}" dt="2023-08-14T03:01:32.790" v="198"/>
          <ac:grpSpMkLst>
            <pc:docMk/>
            <pc:sldMk cId="1892786902" sldId="645"/>
            <ac:grpSpMk id="22" creationId="{A27EF891-6F10-F922-DFD4-94D13E7D1858}"/>
          </ac:grpSpMkLst>
        </pc:grpChg>
        <pc:picChg chg="mod topLvl">
          <ac:chgData name="Snyder, Christopher" userId="" providerId="" clId="Web-{00C14E9A-B9E4-4744-A8CF-0B00FB528E64}" dt="2023-08-14T03:01:32.790" v="198"/>
          <ac:picMkLst>
            <pc:docMk/>
            <pc:sldMk cId="1892786902" sldId="645"/>
            <ac:picMk id="17" creationId="{FD74B595-93DF-DD6B-D07E-9F6AA12C7928}"/>
          </ac:picMkLst>
        </pc:picChg>
        <pc:cxnChg chg="mod">
          <ac:chgData name="Snyder, Christopher" userId="" providerId="" clId="Web-{00C14E9A-B9E4-4744-A8CF-0B00FB528E64}" dt="2023-08-14T02:58:29.457" v="172"/>
          <ac:cxnSpMkLst>
            <pc:docMk/>
            <pc:sldMk cId="1892786902" sldId="645"/>
            <ac:cxnSpMk id="11" creationId="{5DCDBE2E-3AD1-51A7-ADE8-F87A278BE89B}"/>
          </ac:cxnSpMkLst>
        </pc:cxnChg>
        <pc:cxnChg chg="mod topLvl">
          <ac:chgData name="Snyder, Christopher" userId="" providerId="" clId="Web-{00C14E9A-B9E4-4744-A8CF-0B00FB528E64}" dt="2023-08-14T03:01:54.947" v="203" actId="1076"/>
          <ac:cxnSpMkLst>
            <pc:docMk/>
            <pc:sldMk cId="1892786902" sldId="645"/>
            <ac:cxnSpMk id="19" creationId="{0F2EE722-27BF-37D1-3CF9-CEA4B8145658}"/>
          </ac:cxnSpMkLst>
        </pc:cxnChg>
        <pc:cxnChg chg="mod topLvl">
          <ac:chgData name="Snyder, Christopher" userId="" providerId="" clId="Web-{00C14E9A-B9E4-4744-A8CF-0B00FB528E64}" dt="2023-08-14T03:01:47.869" v="202"/>
          <ac:cxnSpMkLst>
            <pc:docMk/>
            <pc:sldMk cId="1892786902" sldId="645"/>
            <ac:cxnSpMk id="21" creationId="{DB903AB3-6026-23B2-3DB0-A3EA0830591B}"/>
          </ac:cxnSpMkLst>
        </pc:cxnChg>
      </pc:sldChg>
      <pc:sldChg chg="add">
        <pc:chgData name="Snyder, Christopher" userId="" providerId="" clId="Web-{00C14E9A-B9E4-4744-A8CF-0B00FB528E64}" dt="2023-08-14T03:06:14.517" v="207"/>
        <pc:sldMkLst>
          <pc:docMk/>
          <pc:sldMk cId="870970841" sldId="650"/>
        </pc:sldMkLst>
      </pc:sldChg>
      <pc:sldMasterChg chg="add addSldLayout">
        <pc:chgData name="Snyder, Christopher" userId="" providerId="" clId="Web-{00C14E9A-B9E4-4744-A8CF-0B00FB528E64}" dt="2023-08-14T03:06:14.517" v="207"/>
        <pc:sldMasterMkLst>
          <pc:docMk/>
          <pc:sldMasterMk cId="3044878847" sldId="2147483648"/>
        </pc:sldMasterMkLst>
        <pc:sldLayoutChg chg="add">
          <pc:chgData name="Snyder, Christopher" userId="" providerId="" clId="Web-{00C14E9A-B9E4-4744-A8CF-0B00FB528E64}" dt="2023-08-14T03:06:14.517" v="207"/>
          <pc:sldLayoutMkLst>
            <pc:docMk/>
            <pc:sldMasterMk cId="3044878847" sldId="2147483648"/>
            <pc:sldLayoutMk cId="2804014133" sldId="2147483649"/>
          </pc:sldLayoutMkLst>
        </pc:sldLayoutChg>
        <pc:sldLayoutChg chg="add">
          <pc:chgData name="Snyder, Christopher" userId="" providerId="" clId="Web-{00C14E9A-B9E4-4744-A8CF-0B00FB528E64}" dt="2023-08-14T03:06:14.517" v="207"/>
          <pc:sldLayoutMkLst>
            <pc:docMk/>
            <pc:sldMasterMk cId="3044878847" sldId="2147483648"/>
            <pc:sldLayoutMk cId="2606884605" sldId="2147483650"/>
          </pc:sldLayoutMkLst>
        </pc:sldLayoutChg>
        <pc:sldLayoutChg chg="add">
          <pc:chgData name="Snyder, Christopher" userId="" providerId="" clId="Web-{00C14E9A-B9E4-4744-A8CF-0B00FB528E64}" dt="2023-08-14T03:06:14.517" v="207"/>
          <pc:sldLayoutMkLst>
            <pc:docMk/>
            <pc:sldMasterMk cId="3044878847" sldId="2147483648"/>
            <pc:sldLayoutMk cId="262637880" sldId="2147483651"/>
          </pc:sldLayoutMkLst>
        </pc:sldLayoutChg>
        <pc:sldLayoutChg chg="add">
          <pc:chgData name="Snyder, Christopher" userId="" providerId="" clId="Web-{00C14E9A-B9E4-4744-A8CF-0B00FB528E64}" dt="2023-08-14T03:06:14.517" v="207"/>
          <pc:sldLayoutMkLst>
            <pc:docMk/>
            <pc:sldMasterMk cId="3044878847" sldId="2147483648"/>
            <pc:sldLayoutMk cId="1245272222" sldId="2147483652"/>
          </pc:sldLayoutMkLst>
        </pc:sldLayoutChg>
        <pc:sldLayoutChg chg="add">
          <pc:chgData name="Snyder, Christopher" userId="" providerId="" clId="Web-{00C14E9A-B9E4-4744-A8CF-0B00FB528E64}" dt="2023-08-14T03:06:14.517" v="207"/>
          <pc:sldLayoutMkLst>
            <pc:docMk/>
            <pc:sldMasterMk cId="3044878847" sldId="2147483648"/>
            <pc:sldLayoutMk cId="2016396201" sldId="2147483653"/>
          </pc:sldLayoutMkLst>
        </pc:sldLayoutChg>
        <pc:sldLayoutChg chg="add">
          <pc:chgData name="Snyder, Christopher" userId="" providerId="" clId="Web-{00C14E9A-B9E4-4744-A8CF-0B00FB528E64}" dt="2023-08-14T03:06:14.517" v="207"/>
          <pc:sldLayoutMkLst>
            <pc:docMk/>
            <pc:sldMasterMk cId="3044878847" sldId="2147483648"/>
            <pc:sldLayoutMk cId="1948043022" sldId="2147483654"/>
          </pc:sldLayoutMkLst>
        </pc:sldLayoutChg>
        <pc:sldLayoutChg chg="add">
          <pc:chgData name="Snyder, Christopher" userId="" providerId="" clId="Web-{00C14E9A-B9E4-4744-A8CF-0B00FB528E64}" dt="2023-08-14T03:06:14.517" v="207"/>
          <pc:sldLayoutMkLst>
            <pc:docMk/>
            <pc:sldMasterMk cId="3044878847" sldId="2147483648"/>
            <pc:sldLayoutMk cId="1892342059" sldId="2147483655"/>
          </pc:sldLayoutMkLst>
        </pc:sldLayoutChg>
        <pc:sldLayoutChg chg="add">
          <pc:chgData name="Snyder, Christopher" userId="" providerId="" clId="Web-{00C14E9A-B9E4-4744-A8CF-0B00FB528E64}" dt="2023-08-14T03:06:14.517" v="207"/>
          <pc:sldLayoutMkLst>
            <pc:docMk/>
            <pc:sldMasterMk cId="3044878847" sldId="2147483648"/>
            <pc:sldLayoutMk cId="1289485140" sldId="2147483656"/>
          </pc:sldLayoutMkLst>
        </pc:sldLayoutChg>
        <pc:sldLayoutChg chg="add">
          <pc:chgData name="Snyder, Christopher" userId="" providerId="" clId="Web-{00C14E9A-B9E4-4744-A8CF-0B00FB528E64}" dt="2023-08-14T03:06:14.517" v="207"/>
          <pc:sldLayoutMkLst>
            <pc:docMk/>
            <pc:sldMasterMk cId="3044878847" sldId="2147483648"/>
            <pc:sldLayoutMk cId="70202967" sldId="2147483657"/>
          </pc:sldLayoutMkLst>
        </pc:sldLayoutChg>
        <pc:sldLayoutChg chg="add">
          <pc:chgData name="Snyder, Christopher" userId="" providerId="" clId="Web-{00C14E9A-B9E4-4744-A8CF-0B00FB528E64}" dt="2023-08-14T03:06:14.517" v="207"/>
          <pc:sldLayoutMkLst>
            <pc:docMk/>
            <pc:sldMasterMk cId="3044878847" sldId="2147483648"/>
            <pc:sldLayoutMk cId="41160966" sldId="2147483658"/>
          </pc:sldLayoutMkLst>
        </pc:sldLayoutChg>
        <pc:sldLayoutChg chg="add">
          <pc:chgData name="Snyder, Christopher" userId="" providerId="" clId="Web-{00C14E9A-B9E4-4744-A8CF-0B00FB528E64}" dt="2023-08-14T03:06:14.517" v="207"/>
          <pc:sldLayoutMkLst>
            <pc:docMk/>
            <pc:sldMasterMk cId="3044878847" sldId="2147483648"/>
            <pc:sldLayoutMk cId="3984017680" sldId="2147483659"/>
          </pc:sldLayoutMkLst>
        </pc:sldLayoutChg>
        <pc:sldLayoutChg chg="add">
          <pc:chgData name="Snyder, Christopher" userId="" providerId="" clId="Web-{00C14E9A-B9E4-4744-A8CF-0B00FB528E64}" dt="2023-08-14T03:06:14.517" v="207"/>
          <pc:sldLayoutMkLst>
            <pc:docMk/>
            <pc:sldMasterMk cId="3044878847" sldId="2147483648"/>
            <pc:sldLayoutMk cId="952823916" sldId="2147483660"/>
          </pc:sldLayoutMkLst>
        </pc:sldLayoutChg>
      </pc:sldMasterChg>
      <pc:sldMasterChg chg="replId">
        <pc:chgData name="Snyder, Christopher" userId="" providerId="" clId="Web-{00C14E9A-B9E4-4744-A8CF-0B00FB528E64}" dt="2023-08-14T03:06:14.517" v="207"/>
        <pc:sldMasterMkLst>
          <pc:docMk/>
          <pc:sldMasterMk cId="0" sldId="2147483680"/>
        </pc:sldMasterMkLst>
      </pc:sldMasterChg>
    </pc:docChg>
  </pc:docChgLst>
  <pc:docChgLst>
    <pc:chgData name="Snyder, Christopher" clId="Web-{ED64BEFE-A18B-4ED2-833E-8803DC845326}"/>
    <pc:docChg chg="addSld delSld modSld modSection">
      <pc:chgData name="Snyder, Christopher" userId="" providerId="" clId="Web-{ED64BEFE-A18B-4ED2-833E-8803DC845326}" dt="2023-08-13T22:02:19.977" v="825" actId="20577"/>
      <pc:docMkLst>
        <pc:docMk/>
      </pc:docMkLst>
      <pc:sldChg chg="modSp">
        <pc:chgData name="Snyder, Christopher" userId="" providerId="" clId="Web-{ED64BEFE-A18B-4ED2-833E-8803DC845326}" dt="2023-08-13T19:22:36.418" v="16" actId="20577"/>
        <pc:sldMkLst>
          <pc:docMk/>
          <pc:sldMk cId="692236669" sldId="556"/>
        </pc:sldMkLst>
        <pc:spChg chg="mod">
          <ac:chgData name="Snyder, Christopher" userId="" providerId="" clId="Web-{ED64BEFE-A18B-4ED2-833E-8803DC845326}" dt="2023-08-13T19:22:35.121" v="14" actId="20577"/>
          <ac:spMkLst>
            <pc:docMk/>
            <pc:sldMk cId="692236669" sldId="556"/>
            <ac:spMk id="7" creationId="{F07A9692-343C-3A4F-D319-B9786C24045C}"/>
          </ac:spMkLst>
        </pc:spChg>
        <pc:spChg chg="mod">
          <ac:chgData name="Snyder, Christopher" userId="" providerId="" clId="Web-{ED64BEFE-A18B-4ED2-833E-8803DC845326}" dt="2023-08-13T19:22:36.418" v="16" actId="20577"/>
          <ac:spMkLst>
            <pc:docMk/>
            <pc:sldMk cId="692236669" sldId="556"/>
            <ac:spMk id="8" creationId="{F6D264A6-5270-E07C-D823-FB32E9717D20}"/>
          </ac:spMkLst>
        </pc:spChg>
      </pc:sldChg>
      <pc:sldChg chg="del">
        <pc:chgData name="Snyder, Christopher" userId="" providerId="" clId="Web-{ED64BEFE-A18B-4ED2-833E-8803DC845326}" dt="2023-08-13T18:45:42.171" v="9"/>
        <pc:sldMkLst>
          <pc:docMk/>
          <pc:sldMk cId="87686061" sldId="557"/>
        </pc:sldMkLst>
      </pc:sldChg>
      <pc:sldChg chg="del">
        <pc:chgData name="Snyder, Christopher" userId="" providerId="" clId="Web-{ED64BEFE-A18B-4ED2-833E-8803DC845326}" dt="2023-08-13T18:45:53.703" v="12"/>
        <pc:sldMkLst>
          <pc:docMk/>
          <pc:sldMk cId="1325528227" sldId="558"/>
        </pc:sldMkLst>
      </pc:sldChg>
      <pc:sldChg chg="del">
        <pc:chgData name="Snyder, Christopher" userId="" providerId="" clId="Web-{ED64BEFE-A18B-4ED2-833E-8803DC845326}" dt="2023-08-13T18:45:53.703" v="11"/>
        <pc:sldMkLst>
          <pc:docMk/>
          <pc:sldMk cId="658983158" sldId="559"/>
        </pc:sldMkLst>
      </pc:sldChg>
      <pc:sldChg chg="del">
        <pc:chgData name="Snyder, Christopher" userId="" providerId="" clId="Web-{ED64BEFE-A18B-4ED2-833E-8803DC845326}" dt="2023-08-13T18:45:53.703" v="10"/>
        <pc:sldMkLst>
          <pc:docMk/>
          <pc:sldMk cId="2023832064" sldId="560"/>
        </pc:sldMkLst>
      </pc:sldChg>
      <pc:sldChg chg="modSp add">
        <pc:chgData name="Snyder, Christopher" userId="" providerId="" clId="Web-{ED64BEFE-A18B-4ED2-833E-8803DC845326}" dt="2023-08-13T20:02:14.069" v="472" actId="20577"/>
        <pc:sldMkLst>
          <pc:docMk/>
          <pc:sldMk cId="857287373" sldId="568"/>
        </pc:sldMkLst>
        <pc:spChg chg="mod">
          <ac:chgData name="Snyder, Christopher" userId="" providerId="" clId="Web-{ED64BEFE-A18B-4ED2-833E-8803DC845326}" dt="2023-08-13T20:02:14.069" v="472" actId="20577"/>
          <ac:spMkLst>
            <pc:docMk/>
            <pc:sldMk cId="857287373" sldId="568"/>
            <ac:spMk id="2" creationId="{04128FD4-B358-3D13-492C-4B2676533802}"/>
          </ac:spMkLst>
        </pc:spChg>
        <pc:spChg chg="mod">
          <ac:chgData name="Snyder, Christopher" userId="" providerId="" clId="Web-{ED64BEFE-A18B-4ED2-833E-8803DC845326}" dt="2023-08-13T20:02:05.272" v="469" actId="20577"/>
          <ac:spMkLst>
            <pc:docMk/>
            <pc:sldMk cId="857287373" sldId="568"/>
            <ac:spMk id="3" creationId="{AC31D1CA-6DFC-D1F8-4A82-8437E372300B}"/>
          </ac:spMkLst>
        </pc:spChg>
      </pc:sldChg>
      <pc:sldChg chg="modSp add">
        <pc:chgData name="Snyder, Christopher" userId="" providerId="" clId="Web-{ED64BEFE-A18B-4ED2-833E-8803DC845326}" dt="2023-08-13T21:08:01.153" v="771" actId="20577"/>
        <pc:sldMkLst>
          <pc:docMk/>
          <pc:sldMk cId="44930953" sldId="569"/>
        </pc:sldMkLst>
        <pc:spChg chg="mod">
          <ac:chgData name="Snyder, Christopher" userId="" providerId="" clId="Web-{ED64BEFE-A18B-4ED2-833E-8803DC845326}" dt="2023-08-13T21:08:01.153" v="771" actId="20577"/>
          <ac:spMkLst>
            <pc:docMk/>
            <pc:sldMk cId="44930953" sldId="569"/>
            <ac:spMk id="2" creationId="{DA64FB13-1C83-554E-F29E-B15A21A42DA6}"/>
          </ac:spMkLst>
        </pc:spChg>
        <pc:spChg chg="mod">
          <ac:chgData name="Snyder, Christopher" userId="" providerId="" clId="Web-{ED64BEFE-A18B-4ED2-833E-8803DC845326}" dt="2023-08-13T20:01:22.333" v="466" actId="20577"/>
          <ac:spMkLst>
            <pc:docMk/>
            <pc:sldMk cId="44930953" sldId="569"/>
            <ac:spMk id="3" creationId="{8073EC20-6BA9-C106-AC3E-7C14F19C4217}"/>
          </ac:spMkLst>
        </pc:spChg>
      </pc:sldChg>
      <pc:sldChg chg="addSp modSp add modNotes">
        <pc:chgData name="Snyder, Christopher" userId="" providerId="" clId="Web-{ED64BEFE-A18B-4ED2-833E-8803DC845326}" dt="2023-08-13T20:39:23.010" v="716" actId="20577"/>
        <pc:sldMkLst>
          <pc:docMk/>
          <pc:sldMk cId="286638232" sldId="570"/>
        </pc:sldMkLst>
        <pc:spChg chg="mod">
          <ac:chgData name="Snyder, Christopher" userId="" providerId="" clId="Web-{ED64BEFE-A18B-4ED2-833E-8803DC845326}" dt="2023-08-13T20:39:23.010" v="716" actId="20577"/>
          <ac:spMkLst>
            <pc:docMk/>
            <pc:sldMk cId="286638232" sldId="570"/>
            <ac:spMk id="2" creationId="{62416CAA-563D-4396-207C-B778DF3AEED9}"/>
          </ac:spMkLst>
        </pc:spChg>
        <pc:spChg chg="add mod">
          <ac:chgData name="Snyder, Christopher" userId="" providerId="" clId="Web-{ED64BEFE-A18B-4ED2-833E-8803DC845326}" dt="2023-08-13T20:27:11.651" v="700" actId="20577"/>
          <ac:spMkLst>
            <pc:docMk/>
            <pc:sldMk cId="286638232" sldId="570"/>
            <ac:spMk id="4" creationId="{BF7E36E0-82E9-DCC0-3190-F5C605913355}"/>
          </ac:spMkLst>
        </pc:spChg>
      </pc:sldChg>
      <pc:sldChg chg="modSp add">
        <pc:chgData name="Snyder, Christopher" userId="" providerId="" clId="Web-{ED64BEFE-A18B-4ED2-833E-8803DC845326}" dt="2023-08-13T21:08:46.451" v="781" actId="20577"/>
        <pc:sldMkLst>
          <pc:docMk/>
          <pc:sldMk cId="3606863035" sldId="571"/>
        </pc:sldMkLst>
        <pc:spChg chg="mod">
          <ac:chgData name="Snyder, Christopher" userId="" providerId="" clId="Web-{ED64BEFE-A18B-4ED2-833E-8803DC845326}" dt="2023-08-13T21:08:46.451" v="781" actId="20577"/>
          <ac:spMkLst>
            <pc:docMk/>
            <pc:sldMk cId="3606863035" sldId="571"/>
            <ac:spMk id="2" creationId="{88042535-B94B-31F7-2EAB-CD2E39441695}"/>
          </ac:spMkLst>
        </pc:spChg>
        <pc:spChg chg="mod">
          <ac:chgData name="Snyder, Christopher" userId="" providerId="" clId="Web-{ED64BEFE-A18B-4ED2-833E-8803DC845326}" dt="2023-08-13T19:59:25.281" v="416" actId="20577"/>
          <ac:spMkLst>
            <pc:docMk/>
            <pc:sldMk cId="3606863035" sldId="571"/>
            <ac:spMk id="3" creationId="{827D35A8-88CE-39B9-DDC4-F245BE79E067}"/>
          </ac:spMkLst>
        </pc:spChg>
      </pc:sldChg>
      <pc:sldChg chg="addSp modSp add">
        <pc:chgData name="Snyder, Christopher" userId="" providerId="" clId="Web-{ED64BEFE-A18B-4ED2-833E-8803DC845326}" dt="2023-08-13T21:14:37.540" v="787" actId="1076"/>
        <pc:sldMkLst>
          <pc:docMk/>
          <pc:sldMk cId="1597635981" sldId="572"/>
        </pc:sldMkLst>
        <pc:spChg chg="mod">
          <ac:chgData name="Snyder, Christopher" userId="" providerId="" clId="Web-{ED64BEFE-A18B-4ED2-833E-8803DC845326}" dt="2023-08-13T21:08:24.247" v="774" actId="20577"/>
          <ac:spMkLst>
            <pc:docMk/>
            <pc:sldMk cId="1597635981" sldId="572"/>
            <ac:spMk id="2" creationId="{6F4DCABB-C437-F683-7B1F-554C2A56A16D}"/>
          </ac:spMkLst>
        </pc:spChg>
        <pc:spChg chg="mod">
          <ac:chgData name="Snyder, Christopher" userId="" providerId="" clId="Web-{ED64BEFE-A18B-4ED2-833E-8803DC845326}" dt="2023-08-13T21:08:24.997" v="775" actId="20577"/>
          <ac:spMkLst>
            <pc:docMk/>
            <pc:sldMk cId="1597635981" sldId="572"/>
            <ac:spMk id="3" creationId="{3EC6E004-6ECB-2BDC-BD48-E49C92CA6424}"/>
          </ac:spMkLst>
        </pc:spChg>
        <pc:spChg chg="add mod">
          <ac:chgData name="Snyder, Christopher" userId="" providerId="" clId="Web-{ED64BEFE-A18B-4ED2-833E-8803DC845326}" dt="2023-08-13T21:14:37.540" v="787" actId="1076"/>
          <ac:spMkLst>
            <pc:docMk/>
            <pc:sldMk cId="1597635981" sldId="572"/>
            <ac:spMk id="6" creationId="{3C406415-FDF9-0823-4541-FE839D0C3E1F}"/>
          </ac:spMkLst>
        </pc:spChg>
        <pc:picChg chg="add mod">
          <ac:chgData name="Snyder, Christopher" userId="" providerId="" clId="Web-{ED64BEFE-A18B-4ED2-833E-8803DC845326}" dt="2023-08-13T21:14:09.055" v="784" actId="1076"/>
          <ac:picMkLst>
            <pc:docMk/>
            <pc:sldMk cId="1597635981" sldId="572"/>
            <ac:picMk id="4" creationId="{8B90BD5E-4A11-C9FB-563E-118969A6BB99}"/>
          </ac:picMkLst>
        </pc:picChg>
      </pc:sldChg>
      <pc:sldChg chg="add">
        <pc:chgData name="Snyder, Christopher" userId="" providerId="" clId="Web-{ED64BEFE-A18B-4ED2-833E-8803DC845326}" dt="2023-08-13T18:45:35.796" v="5"/>
        <pc:sldMkLst>
          <pc:docMk/>
          <pc:sldMk cId="3441685591" sldId="573"/>
        </pc:sldMkLst>
      </pc:sldChg>
      <pc:sldChg chg="modSp add">
        <pc:chgData name="Snyder, Christopher" userId="" providerId="" clId="Web-{ED64BEFE-A18B-4ED2-833E-8803DC845326}" dt="2023-08-13T19:52:53.981" v="365" actId="1076"/>
        <pc:sldMkLst>
          <pc:docMk/>
          <pc:sldMk cId="1695453268" sldId="574"/>
        </pc:sldMkLst>
        <pc:picChg chg="mod">
          <ac:chgData name="Snyder, Christopher" userId="" providerId="" clId="Web-{ED64BEFE-A18B-4ED2-833E-8803DC845326}" dt="2023-08-13T19:52:49.824" v="364" actId="1076"/>
          <ac:picMkLst>
            <pc:docMk/>
            <pc:sldMk cId="1695453268" sldId="574"/>
            <ac:picMk id="5" creationId="{AF0270C3-151F-CE06-56A1-7A49BF1B5F35}"/>
          </ac:picMkLst>
        </pc:picChg>
        <pc:picChg chg="mod">
          <ac:chgData name="Snyder, Christopher" userId="" providerId="" clId="Web-{ED64BEFE-A18B-4ED2-833E-8803DC845326}" dt="2023-08-13T19:52:53.981" v="365" actId="1076"/>
          <ac:picMkLst>
            <pc:docMk/>
            <pc:sldMk cId="1695453268" sldId="574"/>
            <ac:picMk id="7" creationId="{7F10D041-CFD8-4D04-15D3-7B741937A712}"/>
          </ac:picMkLst>
        </pc:picChg>
      </pc:sldChg>
      <pc:sldChg chg="modSp add">
        <pc:chgData name="Snyder, Christopher" userId="" providerId="" clId="Web-{ED64BEFE-A18B-4ED2-833E-8803DC845326}" dt="2023-08-13T20:44:11.882" v="739" actId="20577"/>
        <pc:sldMkLst>
          <pc:docMk/>
          <pc:sldMk cId="1111518397" sldId="575"/>
        </pc:sldMkLst>
        <pc:spChg chg="mod">
          <ac:chgData name="Snyder, Christopher" userId="" providerId="" clId="Web-{ED64BEFE-A18B-4ED2-833E-8803DC845326}" dt="2023-08-13T20:44:11.882" v="739" actId="20577"/>
          <ac:spMkLst>
            <pc:docMk/>
            <pc:sldMk cId="1111518397" sldId="575"/>
            <ac:spMk id="2" creationId="{C28C3EF5-BEDC-D0DC-2A6E-234DDA7E85F5}"/>
          </ac:spMkLst>
        </pc:spChg>
        <pc:spChg chg="mod">
          <ac:chgData name="Snyder, Christopher" userId="" providerId="" clId="Web-{ED64BEFE-A18B-4ED2-833E-8803DC845326}" dt="2023-08-13T19:58:47.139" v="403" actId="1076"/>
          <ac:spMkLst>
            <pc:docMk/>
            <pc:sldMk cId="1111518397" sldId="575"/>
            <ac:spMk id="3" creationId="{CBEBFE89-2092-B1EF-5D2C-1F750C77E951}"/>
          </ac:spMkLst>
        </pc:spChg>
      </pc:sldChg>
      <pc:sldChg chg="addSp delSp modSp add">
        <pc:chgData name="Snyder, Christopher" userId="" providerId="" clId="Web-{ED64BEFE-A18B-4ED2-833E-8803DC845326}" dt="2023-08-13T20:25:47.257" v="695" actId="20577"/>
        <pc:sldMkLst>
          <pc:docMk/>
          <pc:sldMk cId="2632836565" sldId="576"/>
        </pc:sldMkLst>
        <pc:spChg chg="mod">
          <ac:chgData name="Snyder, Christopher" userId="" providerId="" clId="Web-{ED64BEFE-A18B-4ED2-833E-8803DC845326}" dt="2023-08-13T19:58:39.592" v="402" actId="20577"/>
          <ac:spMkLst>
            <pc:docMk/>
            <pc:sldMk cId="2632836565" sldId="576"/>
            <ac:spMk id="2" creationId="{C28C3EF5-BEDC-D0DC-2A6E-234DDA7E85F5}"/>
          </ac:spMkLst>
        </pc:spChg>
        <pc:spChg chg="add del mod">
          <ac:chgData name="Snyder, Christopher" userId="" providerId="" clId="Web-{ED64BEFE-A18B-4ED2-833E-8803DC845326}" dt="2023-08-13T20:20:28.791" v="607"/>
          <ac:spMkLst>
            <pc:docMk/>
            <pc:sldMk cId="2632836565" sldId="576"/>
            <ac:spMk id="3" creationId="{3300CA4F-96E3-0625-5253-D1F6BBC4EE7B}"/>
          </ac:spMkLst>
        </pc:spChg>
        <pc:spChg chg="add mod">
          <ac:chgData name="Snyder, Christopher" userId="" providerId="" clId="Web-{ED64BEFE-A18B-4ED2-833E-8803DC845326}" dt="2023-08-13T20:25:47.257" v="695" actId="20577"/>
          <ac:spMkLst>
            <pc:docMk/>
            <pc:sldMk cId="2632836565" sldId="576"/>
            <ac:spMk id="4" creationId="{1F1349EB-414B-BCE1-9B17-220BBC0BE405}"/>
          </ac:spMkLst>
        </pc:spChg>
      </pc:sldChg>
      <pc:sldChg chg="modSp new del">
        <pc:chgData name="Snyder, Christopher" userId="" providerId="" clId="Web-{ED64BEFE-A18B-4ED2-833E-8803DC845326}" dt="2023-08-13T19:52:17.120" v="363"/>
        <pc:sldMkLst>
          <pc:docMk/>
          <pc:sldMk cId="3656611808" sldId="577"/>
        </pc:sldMkLst>
        <pc:spChg chg="mod">
          <ac:chgData name="Snyder, Christopher" userId="" providerId="" clId="Web-{ED64BEFE-A18B-4ED2-833E-8803DC845326}" dt="2023-08-13T19:50:08.661" v="361" actId="20577"/>
          <ac:spMkLst>
            <pc:docMk/>
            <pc:sldMk cId="3656611808" sldId="577"/>
            <ac:spMk id="3" creationId="{651565C1-6508-3A2D-5547-3DFC9B8E5FF3}"/>
          </ac:spMkLst>
        </pc:spChg>
      </pc:sldChg>
      <pc:sldChg chg="new">
        <pc:chgData name="Snyder, Christopher" userId="" providerId="" clId="Web-{ED64BEFE-A18B-4ED2-833E-8803DC845326}" dt="2023-08-13T19:50:14.880" v="362"/>
        <pc:sldMkLst>
          <pc:docMk/>
          <pc:sldMk cId="2306897020" sldId="578"/>
        </pc:sldMkLst>
      </pc:sldChg>
      <pc:sldChg chg="addSp delSp modSp new mod modShow">
        <pc:chgData name="Snyder, Christopher" userId="" providerId="" clId="Web-{ED64BEFE-A18B-4ED2-833E-8803DC845326}" dt="2023-08-13T20:43:04.253" v="733"/>
        <pc:sldMkLst>
          <pc:docMk/>
          <pc:sldMk cId="1899639470" sldId="579"/>
        </pc:sldMkLst>
        <pc:spChg chg="del">
          <ac:chgData name="Snyder, Christopher" userId="" providerId="" clId="Web-{ED64BEFE-A18B-4ED2-833E-8803DC845326}" dt="2023-08-13T20:39:28.869" v="718"/>
          <ac:spMkLst>
            <pc:docMk/>
            <pc:sldMk cId="1899639470" sldId="579"/>
            <ac:spMk id="2" creationId="{FEA4DFEA-E880-56F6-82AC-D0D72197C53A}"/>
          </ac:spMkLst>
        </pc:spChg>
        <pc:picChg chg="add mod ord">
          <ac:chgData name="Snyder, Christopher" userId="" providerId="" clId="Web-{ED64BEFE-A18B-4ED2-833E-8803DC845326}" dt="2023-08-13T20:39:28.869" v="718"/>
          <ac:picMkLst>
            <pc:docMk/>
            <pc:sldMk cId="1899639470" sldId="579"/>
            <ac:picMk id="4" creationId="{7B8ACB23-8EE5-3E40-6449-D5C8B790AFC9}"/>
          </ac:picMkLst>
        </pc:picChg>
      </pc:sldChg>
      <pc:sldChg chg="addSp delSp modSp new mod modShow">
        <pc:chgData name="Snyder, Christopher" userId="" providerId="" clId="Web-{ED64BEFE-A18B-4ED2-833E-8803DC845326}" dt="2023-08-13T20:43:04.394" v="734"/>
        <pc:sldMkLst>
          <pc:docMk/>
          <pc:sldMk cId="1913695015" sldId="580"/>
        </pc:sldMkLst>
        <pc:spChg chg="del">
          <ac:chgData name="Snyder, Christopher" userId="" providerId="" clId="Web-{ED64BEFE-A18B-4ED2-833E-8803DC845326}" dt="2023-08-13T20:39:55.073" v="720"/>
          <ac:spMkLst>
            <pc:docMk/>
            <pc:sldMk cId="1913695015" sldId="580"/>
            <ac:spMk id="2" creationId="{186FD507-17E4-DBB2-E254-3B8E23844BD1}"/>
          </ac:spMkLst>
        </pc:spChg>
        <pc:picChg chg="add mod ord">
          <ac:chgData name="Snyder, Christopher" userId="" providerId="" clId="Web-{ED64BEFE-A18B-4ED2-833E-8803DC845326}" dt="2023-08-13T20:39:55.073" v="720"/>
          <ac:picMkLst>
            <pc:docMk/>
            <pc:sldMk cId="1913695015" sldId="580"/>
            <ac:picMk id="4" creationId="{EED4AF94-6856-EAC4-29BA-782FF914EDF5}"/>
          </ac:picMkLst>
        </pc:picChg>
      </pc:sldChg>
      <pc:sldChg chg="addSp delSp modSp new mod modShow">
        <pc:chgData name="Snyder, Christopher" userId="" providerId="" clId="Web-{ED64BEFE-A18B-4ED2-833E-8803DC845326}" dt="2023-08-13T20:43:04.550" v="735"/>
        <pc:sldMkLst>
          <pc:docMk/>
          <pc:sldMk cId="3518175788" sldId="581"/>
        </pc:sldMkLst>
        <pc:spChg chg="del">
          <ac:chgData name="Snyder, Christopher" userId="" providerId="" clId="Web-{ED64BEFE-A18B-4ED2-833E-8803DC845326}" dt="2023-08-13T20:40:12.652" v="722"/>
          <ac:spMkLst>
            <pc:docMk/>
            <pc:sldMk cId="3518175788" sldId="581"/>
            <ac:spMk id="2" creationId="{23CC13F7-004F-C741-3821-B9CBD47AF97C}"/>
          </ac:spMkLst>
        </pc:spChg>
        <pc:picChg chg="add mod ord">
          <ac:chgData name="Snyder, Christopher" userId="" providerId="" clId="Web-{ED64BEFE-A18B-4ED2-833E-8803DC845326}" dt="2023-08-13T20:40:12.652" v="722"/>
          <ac:picMkLst>
            <pc:docMk/>
            <pc:sldMk cId="3518175788" sldId="581"/>
            <ac:picMk id="4" creationId="{890EDBD2-3274-1F3C-8895-97F97F9F7D14}"/>
          </ac:picMkLst>
        </pc:picChg>
      </pc:sldChg>
      <pc:sldChg chg="addSp delSp modSp new mod modShow">
        <pc:chgData name="Snyder, Christopher" userId="" providerId="" clId="Web-{ED64BEFE-A18B-4ED2-833E-8803DC845326}" dt="2023-08-13T20:43:04.706" v="736"/>
        <pc:sldMkLst>
          <pc:docMk/>
          <pc:sldMk cId="1762040141" sldId="582"/>
        </pc:sldMkLst>
        <pc:spChg chg="del">
          <ac:chgData name="Snyder, Christopher" userId="" providerId="" clId="Web-{ED64BEFE-A18B-4ED2-833E-8803DC845326}" dt="2023-08-13T20:40:49.482" v="724"/>
          <ac:spMkLst>
            <pc:docMk/>
            <pc:sldMk cId="1762040141" sldId="582"/>
            <ac:spMk id="2" creationId="{1561A270-24D8-45B7-3838-E7A4D24AD0BC}"/>
          </ac:spMkLst>
        </pc:spChg>
        <pc:picChg chg="add mod ord">
          <ac:chgData name="Snyder, Christopher" userId="" providerId="" clId="Web-{ED64BEFE-A18B-4ED2-833E-8803DC845326}" dt="2023-08-13T20:40:49.482" v="724"/>
          <ac:picMkLst>
            <pc:docMk/>
            <pc:sldMk cId="1762040141" sldId="582"/>
            <ac:picMk id="4" creationId="{34A272FF-CA24-42C7-FA70-DEA5D95C6013}"/>
          </ac:picMkLst>
        </pc:picChg>
      </pc:sldChg>
      <pc:sldChg chg="addSp delSp modSp new mod modShow">
        <pc:chgData name="Snyder, Christopher" userId="" providerId="" clId="Web-{ED64BEFE-A18B-4ED2-833E-8803DC845326}" dt="2023-08-13T20:43:04.925" v="737"/>
        <pc:sldMkLst>
          <pc:docMk/>
          <pc:sldMk cId="2474723839" sldId="583"/>
        </pc:sldMkLst>
        <pc:spChg chg="del">
          <ac:chgData name="Snyder, Christopher" userId="" providerId="" clId="Web-{ED64BEFE-A18B-4ED2-833E-8803DC845326}" dt="2023-08-13T20:41:06.998" v="726"/>
          <ac:spMkLst>
            <pc:docMk/>
            <pc:sldMk cId="2474723839" sldId="583"/>
            <ac:spMk id="2" creationId="{99CE96D5-7ECF-4E4C-0711-95227FF050B5}"/>
          </ac:spMkLst>
        </pc:spChg>
        <pc:picChg chg="add mod ord">
          <ac:chgData name="Snyder, Christopher" userId="" providerId="" clId="Web-{ED64BEFE-A18B-4ED2-833E-8803DC845326}" dt="2023-08-13T20:41:54.484" v="727" actId="1076"/>
          <ac:picMkLst>
            <pc:docMk/>
            <pc:sldMk cId="2474723839" sldId="583"/>
            <ac:picMk id="4" creationId="{09D28A76-FAA7-80F0-A7F0-A35E69016FF6}"/>
          </ac:picMkLst>
        </pc:picChg>
        <pc:picChg chg="add mod">
          <ac:chgData name="Snyder, Christopher" userId="" providerId="" clId="Web-{ED64BEFE-A18B-4ED2-833E-8803DC845326}" dt="2023-08-13T20:42:16.657" v="730" actId="1076"/>
          <ac:picMkLst>
            <pc:docMk/>
            <pc:sldMk cId="2474723839" sldId="583"/>
            <ac:picMk id="5" creationId="{44F8953C-349C-4314-478F-071ECC9C56C1}"/>
          </ac:picMkLst>
        </pc:picChg>
      </pc:sldChg>
      <pc:sldChg chg="addSp delSp modSp new mod modShow">
        <pc:chgData name="Snyder, Christopher" userId="" providerId="" clId="Web-{ED64BEFE-A18B-4ED2-833E-8803DC845326}" dt="2023-08-13T20:43:05.050" v="738"/>
        <pc:sldMkLst>
          <pc:docMk/>
          <pc:sldMk cId="1041485705" sldId="584"/>
        </pc:sldMkLst>
        <pc:spChg chg="del">
          <ac:chgData name="Snyder, Christopher" userId="" providerId="" clId="Web-{ED64BEFE-A18B-4ED2-833E-8803DC845326}" dt="2023-08-13T20:42:49.065" v="732"/>
          <ac:spMkLst>
            <pc:docMk/>
            <pc:sldMk cId="1041485705" sldId="584"/>
            <ac:spMk id="2" creationId="{C40599CE-2F7E-C537-E731-F307E3860E1C}"/>
          </ac:spMkLst>
        </pc:spChg>
        <pc:picChg chg="add mod ord">
          <ac:chgData name="Snyder, Christopher" userId="" providerId="" clId="Web-{ED64BEFE-A18B-4ED2-833E-8803DC845326}" dt="2023-08-13T20:42:49.065" v="732"/>
          <ac:picMkLst>
            <pc:docMk/>
            <pc:sldMk cId="1041485705" sldId="584"/>
            <ac:picMk id="4" creationId="{979AF1DB-3818-CB17-D2CD-6AF6787D2C9B}"/>
          </ac:picMkLst>
        </pc:picChg>
      </pc:sldChg>
      <pc:sldChg chg="modSp new">
        <pc:chgData name="Snyder, Christopher" userId="" providerId="" clId="Web-{ED64BEFE-A18B-4ED2-833E-8803DC845326}" dt="2023-08-13T22:02:19.977" v="825" actId="20577"/>
        <pc:sldMkLst>
          <pc:docMk/>
          <pc:sldMk cId="125185474" sldId="585"/>
        </pc:sldMkLst>
        <pc:spChg chg="mod">
          <ac:chgData name="Snyder, Christopher" userId="" providerId="" clId="Web-{ED64BEFE-A18B-4ED2-833E-8803DC845326}" dt="2023-08-13T22:02:19.977" v="825" actId="20577"/>
          <ac:spMkLst>
            <pc:docMk/>
            <pc:sldMk cId="125185474" sldId="585"/>
            <ac:spMk id="2" creationId="{20A2FF84-44DA-9256-15A1-1E60768B43B3}"/>
          </ac:spMkLst>
        </pc:spChg>
        <pc:spChg chg="mod">
          <ac:chgData name="Snyder, Christopher" userId="" providerId="" clId="Web-{ED64BEFE-A18B-4ED2-833E-8803DC845326}" dt="2023-08-13T22:02:01.711" v="802" actId="20577"/>
          <ac:spMkLst>
            <pc:docMk/>
            <pc:sldMk cId="125185474" sldId="585"/>
            <ac:spMk id="3" creationId="{DCE318C5-5046-4243-ED21-DC17849CD7F6}"/>
          </ac:spMkLst>
        </pc:spChg>
      </pc:sldChg>
      <pc:sldChg chg="addSp delSp modSp new">
        <pc:chgData name="Snyder, Christopher" userId="" providerId="" clId="Web-{ED64BEFE-A18B-4ED2-833E-8803DC845326}" dt="2023-08-13T20:47:12.486" v="742"/>
        <pc:sldMkLst>
          <pc:docMk/>
          <pc:sldMk cId="341261924" sldId="586"/>
        </pc:sldMkLst>
        <pc:spChg chg="del">
          <ac:chgData name="Snyder, Christopher" userId="" providerId="" clId="Web-{ED64BEFE-A18B-4ED2-833E-8803DC845326}" dt="2023-08-13T20:47:12.486" v="742"/>
          <ac:spMkLst>
            <pc:docMk/>
            <pc:sldMk cId="341261924" sldId="586"/>
            <ac:spMk id="2" creationId="{826A1DE8-5162-E6F6-A9CA-2E6D8A195474}"/>
          </ac:spMkLst>
        </pc:spChg>
        <pc:picChg chg="add mod ord">
          <ac:chgData name="Snyder, Christopher" userId="" providerId="" clId="Web-{ED64BEFE-A18B-4ED2-833E-8803DC845326}" dt="2023-08-13T20:47:12.486" v="742"/>
          <ac:picMkLst>
            <pc:docMk/>
            <pc:sldMk cId="341261924" sldId="586"/>
            <ac:picMk id="4" creationId="{1ABE1A9C-1B76-A4FC-BD02-9DB505BDA921}"/>
          </ac:picMkLst>
        </pc:picChg>
      </pc:sldChg>
    </pc:docChg>
  </pc:docChgLst>
  <pc:docChgLst>
    <pc:chgData name="Snyder, Christopher" clId="Web-{D0BA9D1A-7E3E-4C6B-AE9F-201CF6B18477}"/>
    <pc:docChg chg="addSld modSld sldOrd modSection">
      <pc:chgData name="Snyder, Christopher" userId="" providerId="" clId="Web-{D0BA9D1A-7E3E-4C6B-AE9F-201CF6B18477}" dt="2023-08-14T18:51:41.737" v="69"/>
      <pc:docMkLst>
        <pc:docMk/>
      </pc:docMkLst>
      <pc:sldChg chg="modSp">
        <pc:chgData name="Snyder, Christopher" userId="" providerId="" clId="Web-{D0BA9D1A-7E3E-4C6B-AE9F-201CF6B18477}" dt="2023-08-14T18:28:07.515" v="0" actId="20577"/>
        <pc:sldMkLst>
          <pc:docMk/>
          <pc:sldMk cId="0" sldId="256"/>
        </pc:sldMkLst>
        <pc:spChg chg="mod">
          <ac:chgData name="Snyder, Christopher" userId="" providerId="" clId="Web-{D0BA9D1A-7E3E-4C6B-AE9F-201CF6B18477}" dt="2023-08-14T18:28:07.515" v="0" actId="20577"/>
          <ac:spMkLst>
            <pc:docMk/>
            <pc:sldMk cId="0" sldId="256"/>
            <ac:spMk id="2" creationId="{DAD5A90E-F0EF-EC2A-96E6-30C0D15BE3E4}"/>
          </ac:spMkLst>
        </pc:spChg>
      </pc:sldChg>
      <pc:sldChg chg="addSp delSp modSp">
        <pc:chgData name="Snyder, Christopher" userId="" providerId="" clId="Web-{D0BA9D1A-7E3E-4C6B-AE9F-201CF6B18477}" dt="2023-08-14T18:51:33.580" v="68"/>
        <pc:sldMkLst>
          <pc:docMk/>
          <pc:sldMk cId="1520078717" sldId="261"/>
        </pc:sldMkLst>
        <pc:picChg chg="add mod">
          <ac:chgData name="Snyder, Christopher" userId="" providerId="" clId="Web-{D0BA9D1A-7E3E-4C6B-AE9F-201CF6B18477}" dt="2023-08-14T18:48:24.794" v="41" actId="1076"/>
          <ac:picMkLst>
            <pc:docMk/>
            <pc:sldMk cId="1520078717" sldId="261"/>
            <ac:picMk id="3" creationId="{B2672B82-F596-7892-6C39-2F756C1F8287}"/>
          </ac:picMkLst>
        </pc:picChg>
        <pc:picChg chg="add mod modCrop">
          <ac:chgData name="Snyder, Christopher" userId="" providerId="" clId="Web-{D0BA9D1A-7E3E-4C6B-AE9F-201CF6B18477}" dt="2023-08-14T18:51:07.033" v="66" actId="14100"/>
          <ac:picMkLst>
            <pc:docMk/>
            <pc:sldMk cId="1520078717" sldId="261"/>
            <ac:picMk id="4" creationId="{EE79E7B0-5FE8-46BA-8D8D-0A1176BDB6EF}"/>
          </ac:picMkLst>
        </pc:picChg>
        <pc:picChg chg="add mod modCrop">
          <ac:chgData name="Snyder, Christopher" userId="" providerId="" clId="Web-{D0BA9D1A-7E3E-4C6B-AE9F-201CF6B18477}" dt="2023-08-14T18:51:33.580" v="68"/>
          <ac:picMkLst>
            <pc:docMk/>
            <pc:sldMk cId="1520078717" sldId="261"/>
            <ac:picMk id="5" creationId="{E097BB95-A8E9-BF43-CA01-70DB11E970C8}"/>
          </ac:picMkLst>
        </pc:picChg>
        <pc:picChg chg="add mod">
          <ac:chgData name="Snyder, Christopher" userId="" providerId="" clId="Web-{D0BA9D1A-7E3E-4C6B-AE9F-201CF6B18477}" dt="2023-08-14T18:49:56.687" v="54" actId="1076"/>
          <ac:picMkLst>
            <pc:docMk/>
            <pc:sldMk cId="1520078717" sldId="261"/>
            <ac:picMk id="6" creationId="{423D80C9-2FBB-8FA1-F721-9C8EBC04CC59}"/>
          </ac:picMkLst>
        </pc:picChg>
        <pc:picChg chg="add del mod">
          <ac:chgData name="Snyder, Christopher" userId="" providerId="" clId="Web-{D0BA9D1A-7E3E-4C6B-AE9F-201CF6B18477}" dt="2023-08-14T18:50:20.610" v="58"/>
          <ac:picMkLst>
            <pc:docMk/>
            <pc:sldMk cId="1520078717" sldId="261"/>
            <ac:picMk id="7" creationId="{D81ED716-EC40-BFF4-5A63-76B513D41252}"/>
          </ac:picMkLst>
        </pc:picChg>
      </pc:sldChg>
      <pc:sldChg chg="modSp">
        <pc:chgData name="Snyder, Christopher" userId="" providerId="" clId="Web-{D0BA9D1A-7E3E-4C6B-AE9F-201CF6B18477}" dt="2023-08-14T18:28:39.859" v="2" actId="20577"/>
        <pc:sldMkLst>
          <pc:docMk/>
          <pc:sldMk cId="857287373" sldId="568"/>
        </pc:sldMkLst>
        <pc:spChg chg="mod">
          <ac:chgData name="Snyder, Christopher" userId="" providerId="" clId="Web-{D0BA9D1A-7E3E-4C6B-AE9F-201CF6B18477}" dt="2023-08-14T18:28:39.859" v="2" actId="20577"/>
          <ac:spMkLst>
            <pc:docMk/>
            <pc:sldMk cId="857287373" sldId="568"/>
            <ac:spMk id="2" creationId="{04128FD4-B358-3D13-492C-4B2676533802}"/>
          </ac:spMkLst>
        </pc:spChg>
      </pc:sldChg>
      <pc:sldChg chg="mod modShow">
        <pc:chgData name="Snyder, Christopher" userId="" providerId="" clId="Web-{D0BA9D1A-7E3E-4C6B-AE9F-201CF6B18477}" dt="2023-08-14T18:51:41.737" v="69"/>
        <pc:sldMkLst>
          <pc:docMk/>
          <pc:sldMk cId="350469539" sldId="621"/>
        </pc:sldMkLst>
      </pc:sldChg>
      <pc:sldChg chg="modSp">
        <pc:chgData name="Snyder, Christopher" userId="" providerId="" clId="Web-{D0BA9D1A-7E3E-4C6B-AE9F-201CF6B18477}" dt="2023-08-14T18:29:18.282" v="5" actId="20577"/>
        <pc:sldMkLst>
          <pc:docMk/>
          <pc:sldMk cId="2078138421" sldId="628"/>
        </pc:sldMkLst>
        <pc:spChg chg="mod">
          <ac:chgData name="Snyder, Christopher" userId="" providerId="" clId="Web-{D0BA9D1A-7E3E-4C6B-AE9F-201CF6B18477}" dt="2023-08-14T18:29:18.282" v="5" actId="20577"/>
          <ac:spMkLst>
            <pc:docMk/>
            <pc:sldMk cId="2078138421" sldId="628"/>
            <ac:spMk id="2" creationId="{DD92563C-B1AB-6B43-6C4C-98EE7FF682C6}"/>
          </ac:spMkLst>
        </pc:spChg>
      </pc:sldChg>
      <pc:sldChg chg="mod modShow">
        <pc:chgData name="Snyder, Christopher" userId="" providerId="" clId="Web-{D0BA9D1A-7E3E-4C6B-AE9F-201CF6B18477}" dt="2023-08-14T18:47:10.496" v="36"/>
        <pc:sldMkLst>
          <pc:docMk/>
          <pc:sldMk cId="710779130" sldId="653"/>
        </pc:sldMkLst>
      </pc:sldChg>
      <pc:sldChg chg="addSp delSp mod ord modShow">
        <pc:chgData name="Snyder, Christopher" userId="" providerId="" clId="Web-{D0BA9D1A-7E3E-4C6B-AE9F-201CF6B18477}" dt="2023-08-14T18:47:10.339" v="35"/>
        <pc:sldMkLst>
          <pc:docMk/>
          <pc:sldMk cId="3772290433" sldId="654"/>
        </pc:sldMkLst>
        <pc:spChg chg="add del">
          <ac:chgData name="Snyder, Christopher" userId="" providerId="" clId="Web-{D0BA9D1A-7E3E-4C6B-AE9F-201CF6B18477}" dt="2023-08-14T18:43:39.115" v="9"/>
          <ac:spMkLst>
            <pc:docMk/>
            <pc:sldMk cId="3772290433" sldId="654"/>
            <ac:spMk id="18" creationId="{E1E3CFE7-81DB-CE55-09B2-536BD039A7DF}"/>
          </ac:spMkLst>
        </pc:spChg>
        <pc:picChg chg="add del">
          <ac:chgData name="Snyder, Christopher" userId="" providerId="" clId="Web-{D0BA9D1A-7E3E-4C6B-AE9F-201CF6B18477}" dt="2023-08-14T18:43:40.475" v="10"/>
          <ac:picMkLst>
            <pc:docMk/>
            <pc:sldMk cId="3772290433" sldId="654"/>
            <ac:picMk id="14" creationId="{35D8115B-03BC-7142-D770-C77DDBBC1D31}"/>
          </ac:picMkLst>
        </pc:picChg>
      </pc:sldChg>
      <pc:sldChg chg="addSp delSp modSp add ord modNotes">
        <pc:chgData name="Snyder, Christopher" userId="" providerId="" clId="Web-{D0BA9D1A-7E3E-4C6B-AE9F-201CF6B18477}" dt="2023-08-14T18:47:15.464" v="37"/>
        <pc:sldMkLst>
          <pc:docMk/>
          <pc:sldMk cId="716665230" sldId="658"/>
        </pc:sldMkLst>
        <pc:spChg chg="mod">
          <ac:chgData name="Snyder, Christopher" userId="" providerId="" clId="Web-{D0BA9D1A-7E3E-4C6B-AE9F-201CF6B18477}" dt="2023-08-14T18:44:53.399" v="16" actId="20577"/>
          <ac:spMkLst>
            <pc:docMk/>
            <pc:sldMk cId="716665230" sldId="658"/>
            <ac:spMk id="5" creationId="{B2AD23EA-F50E-7963-D6DB-03C1916598F8}"/>
          </ac:spMkLst>
        </pc:spChg>
        <pc:spChg chg="mod">
          <ac:chgData name="Snyder, Christopher" userId="" providerId="" clId="Web-{D0BA9D1A-7E3E-4C6B-AE9F-201CF6B18477}" dt="2023-08-14T18:46:56.730" v="34" actId="20577"/>
          <ac:spMkLst>
            <pc:docMk/>
            <pc:sldMk cId="716665230" sldId="658"/>
            <ac:spMk id="7" creationId="{08B683EE-1C29-4FCE-A959-5ED67F751217}"/>
          </ac:spMkLst>
        </pc:spChg>
        <pc:spChg chg="del">
          <ac:chgData name="Snyder, Christopher" userId="" providerId="" clId="Web-{D0BA9D1A-7E3E-4C6B-AE9F-201CF6B18477}" dt="2023-08-14T18:46:28.682" v="31"/>
          <ac:spMkLst>
            <pc:docMk/>
            <pc:sldMk cId="716665230" sldId="658"/>
            <ac:spMk id="8" creationId="{31D19F99-4ABD-6F33-D36B-0E93D5E77A4E}"/>
          </ac:spMkLst>
        </pc:spChg>
        <pc:spChg chg="mod">
          <ac:chgData name="Snyder, Christopher" userId="" providerId="" clId="Web-{D0BA9D1A-7E3E-4C6B-AE9F-201CF6B18477}" dt="2023-08-14T18:44:11.569" v="13" actId="20577"/>
          <ac:spMkLst>
            <pc:docMk/>
            <pc:sldMk cId="716665230" sldId="658"/>
            <ac:spMk id="9" creationId="{B5B7D4E1-187D-4A5B-0259-BC32547F0FEB}"/>
          </ac:spMkLst>
        </pc:spChg>
        <pc:spChg chg="add">
          <ac:chgData name="Snyder, Christopher" userId="" providerId="" clId="Web-{D0BA9D1A-7E3E-4C6B-AE9F-201CF6B18477}" dt="2023-08-14T18:45:47.165" v="21"/>
          <ac:spMkLst>
            <pc:docMk/>
            <pc:sldMk cId="716665230" sldId="658"/>
            <ac:spMk id="17" creationId="{492A776B-4BE8-D08B-0F9A-A1F108C35B56}"/>
          </ac:spMkLst>
        </pc:spChg>
        <pc:spChg chg="add">
          <ac:chgData name="Snyder, Christopher" userId="" providerId="" clId="Web-{D0BA9D1A-7E3E-4C6B-AE9F-201CF6B18477}" dt="2023-08-14T18:45:47.197" v="22"/>
          <ac:spMkLst>
            <pc:docMk/>
            <pc:sldMk cId="716665230" sldId="658"/>
            <ac:spMk id="20" creationId="{9D8769D0-9FCD-6CF3-FE1A-F6110CD9C4C0}"/>
          </ac:spMkLst>
        </pc:spChg>
        <pc:spChg chg="add">
          <ac:chgData name="Snyder, Christopher" userId="" providerId="" clId="Web-{D0BA9D1A-7E3E-4C6B-AE9F-201CF6B18477}" dt="2023-08-14T18:45:47.228" v="23"/>
          <ac:spMkLst>
            <pc:docMk/>
            <pc:sldMk cId="716665230" sldId="658"/>
            <ac:spMk id="23" creationId="{6490A37F-505C-79A4-8CC6-B40772A6E420}"/>
          </ac:spMkLst>
        </pc:spChg>
        <pc:spChg chg="add">
          <ac:chgData name="Snyder, Christopher" userId="" providerId="" clId="Web-{D0BA9D1A-7E3E-4C6B-AE9F-201CF6B18477}" dt="2023-08-14T18:45:47.259" v="24"/>
          <ac:spMkLst>
            <pc:docMk/>
            <pc:sldMk cId="716665230" sldId="658"/>
            <ac:spMk id="25" creationId="{208D06C9-EF26-C0E4-E06F-D9687F769D52}"/>
          </ac:spMkLst>
        </pc:spChg>
        <pc:spChg chg="add">
          <ac:chgData name="Snyder, Christopher" userId="" providerId="" clId="Web-{D0BA9D1A-7E3E-4C6B-AE9F-201CF6B18477}" dt="2023-08-14T18:46:15.604" v="26"/>
          <ac:spMkLst>
            <pc:docMk/>
            <pc:sldMk cId="716665230" sldId="658"/>
            <ac:spMk id="26" creationId="{8EA23BA2-D074-F68A-9048-E567A72DB635}"/>
          </ac:spMkLst>
        </pc:spChg>
        <pc:picChg chg="add mod">
          <ac:chgData name="Snyder, Christopher" userId="" providerId="" clId="Web-{D0BA9D1A-7E3E-4C6B-AE9F-201CF6B18477}" dt="2023-08-14T18:46:32.292" v="32" actId="1076"/>
          <ac:picMkLst>
            <pc:docMk/>
            <pc:sldMk cId="716665230" sldId="658"/>
            <ac:picMk id="12" creationId="{227940A3-D45F-B44F-E983-06057794790B}"/>
          </ac:picMkLst>
        </pc:picChg>
      </pc:sldChg>
      <pc:sldChg chg="delSp add mod replId modShow">
        <pc:chgData name="Snyder, Christopher" userId="" providerId="" clId="Web-{D0BA9D1A-7E3E-4C6B-AE9F-201CF6B18477}" dt="2023-08-14T18:46:40.370" v="33"/>
        <pc:sldMkLst>
          <pc:docMk/>
          <pc:sldMk cId="1835111624" sldId="659"/>
        </pc:sldMkLst>
        <pc:spChg chg="del">
          <ac:chgData name="Snyder, Christopher" userId="" providerId="" clId="Web-{D0BA9D1A-7E3E-4C6B-AE9F-201CF6B18477}" dt="2023-08-14T18:46:12.822" v="25"/>
          <ac:spMkLst>
            <pc:docMk/>
            <pc:sldMk cId="1835111624" sldId="659"/>
            <ac:spMk id="20" creationId="{F732D20E-1068-F6DB-678D-3104B71D29B1}"/>
          </ac:spMkLst>
        </pc:spChg>
      </pc:sldChg>
      <pc:sldChg chg="add replId">
        <pc:chgData name="Snyder, Christopher" userId="" providerId="" clId="Web-{D0BA9D1A-7E3E-4C6B-AE9F-201CF6B18477}" dt="2023-08-14T18:45:36.025" v="19"/>
        <pc:sldMkLst>
          <pc:docMk/>
          <pc:sldMk cId="1220776950" sldId="660"/>
        </pc:sldMkLst>
      </pc:sldChg>
    </pc:docChg>
  </pc:docChgLst>
  <pc:docChgLst>
    <pc:chgData name="Snyder, Christopher" clId="Web-{8F606AD8-0985-48C0-AD2C-7A1B4CABEEF9}"/>
    <pc:docChg chg="addSld modSld sldOrd modSection">
      <pc:chgData name="Snyder, Christopher" userId="" providerId="" clId="Web-{8F606AD8-0985-48C0-AD2C-7A1B4CABEEF9}" dt="2023-08-17T03:15:56.238" v="726"/>
      <pc:docMkLst>
        <pc:docMk/>
      </pc:docMkLst>
      <pc:sldChg chg="addSp delSp modSp">
        <pc:chgData name="Snyder, Christopher" userId="" providerId="" clId="Web-{8F606AD8-0985-48C0-AD2C-7A1B4CABEEF9}" dt="2023-08-17T02:50:57.407" v="309" actId="1076"/>
        <pc:sldMkLst>
          <pc:docMk/>
          <pc:sldMk cId="2193794404" sldId="609"/>
        </pc:sldMkLst>
        <pc:spChg chg="del">
          <ac:chgData name="Snyder, Christopher" userId="" providerId="" clId="Web-{8F606AD8-0985-48C0-AD2C-7A1B4CABEEF9}" dt="2023-08-17T02:50:31.578" v="294"/>
          <ac:spMkLst>
            <pc:docMk/>
            <pc:sldMk cId="2193794404" sldId="609"/>
            <ac:spMk id="2" creationId="{CD9FB8F8-08D6-FC74-69EA-615EBD9D7649}"/>
          </ac:spMkLst>
        </pc:spChg>
        <pc:spChg chg="add del mod">
          <ac:chgData name="Snyder, Christopher" userId="" providerId="" clId="Web-{8F606AD8-0985-48C0-AD2C-7A1B4CABEEF9}" dt="2023-08-17T02:50:39.906" v="298"/>
          <ac:spMkLst>
            <pc:docMk/>
            <pc:sldMk cId="2193794404" sldId="609"/>
            <ac:spMk id="5" creationId="{71141D3F-D6B9-57E4-CC8B-B769BE5467C3}"/>
          </ac:spMkLst>
        </pc:spChg>
        <pc:spChg chg="add del mod">
          <ac:chgData name="Snyder, Christopher" userId="" providerId="" clId="Web-{8F606AD8-0985-48C0-AD2C-7A1B4CABEEF9}" dt="2023-08-17T02:50:47.453" v="303"/>
          <ac:spMkLst>
            <pc:docMk/>
            <pc:sldMk cId="2193794404" sldId="609"/>
            <ac:spMk id="6" creationId="{2A90C4CB-B725-7758-94A8-3983A3D48B92}"/>
          </ac:spMkLst>
        </pc:spChg>
        <pc:spChg chg="add mod">
          <ac:chgData name="Snyder, Christopher" userId="" providerId="" clId="Web-{8F606AD8-0985-48C0-AD2C-7A1B4CABEEF9}" dt="2023-08-17T02:50:57.407" v="309" actId="1076"/>
          <ac:spMkLst>
            <pc:docMk/>
            <pc:sldMk cId="2193794404" sldId="609"/>
            <ac:spMk id="7" creationId="{7D882DFC-88C8-47A0-09E0-49C766B559AD}"/>
          </ac:spMkLst>
        </pc:spChg>
        <pc:picChg chg="add mod ord">
          <ac:chgData name="Snyder, Christopher" userId="" providerId="" clId="Web-{8F606AD8-0985-48C0-AD2C-7A1B4CABEEF9}" dt="2023-08-17T02:50:45.859" v="299" actId="1076"/>
          <ac:picMkLst>
            <pc:docMk/>
            <pc:sldMk cId="2193794404" sldId="609"/>
            <ac:picMk id="4" creationId="{81F5CAC6-60DA-BC2D-D8BB-15F63F4912D3}"/>
          </ac:picMkLst>
        </pc:picChg>
      </pc:sldChg>
      <pc:sldChg chg="modSp">
        <pc:chgData name="Snyder, Christopher" userId="" providerId="" clId="Web-{8F606AD8-0985-48C0-AD2C-7A1B4CABEEF9}" dt="2023-08-17T02:18:30.496" v="180" actId="20577"/>
        <pc:sldMkLst>
          <pc:docMk/>
          <pc:sldMk cId="1921235584" sldId="617"/>
        </pc:sldMkLst>
        <pc:spChg chg="mod">
          <ac:chgData name="Snyder, Christopher" userId="" providerId="" clId="Web-{8F606AD8-0985-48C0-AD2C-7A1B4CABEEF9}" dt="2023-08-17T02:18:30.496" v="180" actId="20577"/>
          <ac:spMkLst>
            <pc:docMk/>
            <pc:sldMk cId="1921235584" sldId="617"/>
            <ac:spMk id="2" creationId="{9A1B263A-7BCC-2400-ED82-F23294616976}"/>
          </ac:spMkLst>
        </pc:spChg>
        <pc:spChg chg="mod">
          <ac:chgData name="Snyder, Christopher" userId="" providerId="" clId="Web-{8F606AD8-0985-48C0-AD2C-7A1B4CABEEF9}" dt="2023-08-17T02:18:26.058" v="122" actId="20577"/>
          <ac:spMkLst>
            <pc:docMk/>
            <pc:sldMk cId="1921235584" sldId="617"/>
            <ac:spMk id="7" creationId="{6E9570FA-EB9D-7017-5464-0032D4B130AE}"/>
          </ac:spMkLst>
        </pc:spChg>
        <pc:spChg chg="mod">
          <ac:chgData name="Snyder, Christopher" userId="" providerId="" clId="Web-{8F606AD8-0985-48C0-AD2C-7A1B4CABEEF9}" dt="2023-08-17T02:18:27.043" v="124" actId="20577"/>
          <ac:spMkLst>
            <pc:docMk/>
            <pc:sldMk cId="1921235584" sldId="617"/>
            <ac:spMk id="8" creationId="{17E155A3-4CD9-8F71-9E8C-6DF47C0BE192}"/>
          </ac:spMkLst>
        </pc:spChg>
      </pc:sldChg>
      <pc:sldChg chg="modSp">
        <pc:chgData name="Snyder, Christopher" userId="" providerId="" clId="Web-{8F606AD8-0985-48C0-AD2C-7A1B4CABEEF9}" dt="2023-08-17T02:55:11.321" v="348" actId="20577"/>
        <pc:sldMkLst>
          <pc:docMk/>
          <pc:sldMk cId="2245096446" sldId="706"/>
        </pc:sldMkLst>
        <pc:spChg chg="mod">
          <ac:chgData name="Snyder, Christopher" userId="" providerId="" clId="Web-{8F606AD8-0985-48C0-AD2C-7A1B4CABEEF9}" dt="2023-08-17T02:55:11.321" v="348" actId="20577"/>
          <ac:spMkLst>
            <pc:docMk/>
            <pc:sldMk cId="2245096446" sldId="706"/>
            <ac:spMk id="2" creationId="{08CDBDBD-9F45-32D9-E736-FDBDC932EB2A}"/>
          </ac:spMkLst>
        </pc:spChg>
      </pc:sldChg>
      <pc:sldChg chg="addSp modSp">
        <pc:chgData name="Snyder, Christopher" userId="" providerId="" clId="Web-{8F606AD8-0985-48C0-AD2C-7A1B4CABEEF9}" dt="2023-08-17T03:08:28.848" v="721" actId="20577"/>
        <pc:sldMkLst>
          <pc:docMk/>
          <pc:sldMk cId="1720595850" sldId="713"/>
        </pc:sldMkLst>
        <pc:spChg chg="mod">
          <ac:chgData name="Snyder, Christopher" userId="" providerId="" clId="Web-{8F606AD8-0985-48C0-AD2C-7A1B4CABEEF9}" dt="2023-08-17T03:06:27.469" v="581" actId="14100"/>
          <ac:spMkLst>
            <pc:docMk/>
            <pc:sldMk cId="1720595850" sldId="713"/>
            <ac:spMk id="2" creationId="{C5C9C162-B17F-7F07-C94B-DFFE067A296F}"/>
          </ac:spMkLst>
        </pc:spChg>
        <pc:spChg chg="add mod">
          <ac:chgData name="Snyder, Christopher" userId="" providerId="" clId="Web-{8F606AD8-0985-48C0-AD2C-7A1B4CABEEF9}" dt="2023-08-17T03:08:28.848" v="721" actId="20577"/>
          <ac:spMkLst>
            <pc:docMk/>
            <pc:sldMk cId="1720595850" sldId="713"/>
            <ac:spMk id="4" creationId="{118F573A-8DE2-18B7-1813-CEB7ADFD1E9B}"/>
          </ac:spMkLst>
        </pc:spChg>
      </pc:sldChg>
      <pc:sldChg chg="modSp ord modNotes">
        <pc:chgData name="Snyder, Christopher" userId="" providerId="" clId="Web-{8F606AD8-0985-48C0-AD2C-7A1B4CABEEF9}" dt="2023-08-17T03:15:56.238" v="726"/>
        <pc:sldMkLst>
          <pc:docMk/>
          <pc:sldMk cId="2516722598" sldId="714"/>
        </pc:sldMkLst>
        <pc:spChg chg="mod">
          <ac:chgData name="Snyder, Christopher" userId="" providerId="" clId="Web-{8F606AD8-0985-48C0-AD2C-7A1B4CABEEF9}" dt="2023-08-17T03:04:02.855" v="411" actId="20577"/>
          <ac:spMkLst>
            <pc:docMk/>
            <pc:sldMk cId="2516722598" sldId="714"/>
            <ac:spMk id="2" creationId="{056D3D7F-DE0B-9963-4553-8927635F1935}"/>
          </ac:spMkLst>
        </pc:spChg>
        <pc:spChg chg="mod">
          <ac:chgData name="Snyder, Christopher" userId="" providerId="" clId="Web-{8F606AD8-0985-48C0-AD2C-7A1B4CABEEF9}" dt="2023-08-17T02:40:10.461" v="257" actId="20577"/>
          <ac:spMkLst>
            <pc:docMk/>
            <pc:sldMk cId="2516722598" sldId="714"/>
            <ac:spMk id="3" creationId="{61CB5D51-4C6B-8EE2-BFE7-8DC42F33989E}"/>
          </ac:spMkLst>
        </pc:spChg>
      </pc:sldChg>
      <pc:sldChg chg="modSp new ord">
        <pc:chgData name="Snyder, Christopher" userId="" providerId="" clId="Web-{8F606AD8-0985-48C0-AD2C-7A1B4CABEEF9}" dt="2023-08-17T02:40:47.072" v="280" actId="20577"/>
        <pc:sldMkLst>
          <pc:docMk/>
          <pc:sldMk cId="754992898" sldId="715"/>
        </pc:sldMkLst>
        <pc:spChg chg="mod">
          <ac:chgData name="Snyder, Christopher" userId="" providerId="" clId="Web-{8F606AD8-0985-48C0-AD2C-7A1B4CABEEF9}" dt="2023-08-17T02:40:47.072" v="280" actId="20577"/>
          <ac:spMkLst>
            <pc:docMk/>
            <pc:sldMk cId="754992898" sldId="715"/>
            <ac:spMk id="3" creationId="{955BB583-CEE6-FED3-579D-50F5AC555E76}"/>
          </ac:spMkLst>
        </pc:spChg>
      </pc:sldChg>
      <pc:sldChg chg="modSp new">
        <pc:chgData name="Snyder, Christopher" userId="" providerId="" clId="Web-{8F606AD8-0985-48C0-AD2C-7A1B4CABEEF9}" dt="2023-08-17T02:50:22.077" v="293" actId="20577"/>
        <pc:sldMkLst>
          <pc:docMk/>
          <pc:sldMk cId="2497195442" sldId="716"/>
        </pc:sldMkLst>
        <pc:spChg chg="mod">
          <ac:chgData name="Snyder, Christopher" userId="" providerId="" clId="Web-{8F606AD8-0985-48C0-AD2C-7A1B4CABEEF9}" dt="2023-08-17T02:50:22.077" v="293" actId="20577"/>
          <ac:spMkLst>
            <pc:docMk/>
            <pc:sldMk cId="2497195442" sldId="716"/>
            <ac:spMk id="3" creationId="{8BD705AA-B0A6-1683-C0B8-F15A013C8ADA}"/>
          </ac:spMkLst>
        </pc:spChg>
      </pc:sldChg>
    </pc:docChg>
  </pc:docChgLst>
  <pc:docChgLst>
    <pc:chgData name="Snyder, Christopher" clId="Web-{FF0D437F-670B-421D-8975-7DF467AF1389}"/>
    <pc:docChg chg="addSld delSld modSld sldOrd modSection">
      <pc:chgData name="Snyder, Christopher" userId="" providerId="" clId="Web-{FF0D437F-670B-421D-8975-7DF467AF1389}" dt="2023-08-15T00:58:13.669" v="5201"/>
      <pc:docMkLst>
        <pc:docMk/>
      </pc:docMkLst>
      <pc:sldChg chg="modSp">
        <pc:chgData name="Snyder, Christopher" userId="" providerId="" clId="Web-{FF0D437F-670B-421D-8975-7DF467AF1389}" dt="2023-08-14T06:53:57.490" v="5187" actId="20577"/>
        <pc:sldMkLst>
          <pc:docMk/>
          <pc:sldMk cId="0" sldId="256"/>
        </pc:sldMkLst>
        <pc:spChg chg="mod">
          <ac:chgData name="Snyder, Christopher" userId="" providerId="" clId="Web-{FF0D437F-670B-421D-8975-7DF467AF1389}" dt="2023-08-14T06:53:57.490" v="5187" actId="20577"/>
          <ac:spMkLst>
            <pc:docMk/>
            <pc:sldMk cId="0" sldId="256"/>
            <ac:spMk id="2" creationId="{DAD5A90E-F0EF-EC2A-96E6-30C0D15BE3E4}"/>
          </ac:spMkLst>
        </pc:spChg>
        <pc:picChg chg="mod">
          <ac:chgData name="Snyder, Christopher" userId="" providerId="" clId="Web-{FF0D437F-670B-421D-8975-7DF467AF1389}" dt="2023-08-14T06:38:38.668" v="4536" actId="1076"/>
          <ac:picMkLst>
            <pc:docMk/>
            <pc:sldMk cId="0" sldId="256"/>
            <ac:picMk id="3" creationId="{484A1E6B-A6B1-0A84-DBD6-114E41D70B4A}"/>
          </ac:picMkLst>
        </pc:picChg>
        <pc:picChg chg="mod">
          <ac:chgData name="Snyder, Christopher" userId="" providerId="" clId="Web-{FF0D437F-670B-421D-8975-7DF467AF1389}" dt="2023-08-14T06:38:36.153" v="4534" actId="1076"/>
          <ac:picMkLst>
            <pc:docMk/>
            <pc:sldMk cId="0" sldId="256"/>
            <ac:picMk id="4" creationId="{36D414C9-1F64-5727-0432-A8B619BB9F35}"/>
          </ac:picMkLst>
        </pc:picChg>
        <pc:picChg chg="mod">
          <ac:chgData name="Snyder, Christopher" userId="" providerId="" clId="Web-{FF0D437F-670B-421D-8975-7DF467AF1389}" dt="2023-08-14T06:38:37.465" v="4535" actId="1076"/>
          <ac:picMkLst>
            <pc:docMk/>
            <pc:sldMk cId="0" sldId="256"/>
            <ac:picMk id="5" creationId="{6409A337-933F-6A77-D2C3-3BDEDE235B97}"/>
          </ac:picMkLst>
        </pc:picChg>
      </pc:sldChg>
      <pc:sldChg chg="ord">
        <pc:chgData name="Snyder, Christopher" userId="" providerId="" clId="Web-{FF0D437F-670B-421D-8975-7DF467AF1389}" dt="2023-08-15T00:54:21.367" v="5190"/>
        <pc:sldMkLst>
          <pc:docMk/>
          <pc:sldMk cId="2478397610" sldId="591"/>
        </pc:sldMkLst>
      </pc:sldChg>
      <pc:sldChg chg="modSp">
        <pc:chgData name="Snyder, Christopher" userId="" providerId="" clId="Web-{FF0D437F-670B-421D-8975-7DF467AF1389}" dt="2023-08-15T00:56:08.010" v="5200" actId="1076"/>
        <pc:sldMkLst>
          <pc:docMk/>
          <pc:sldMk cId="2038881590" sldId="594"/>
        </pc:sldMkLst>
        <pc:picChg chg="mod">
          <ac:chgData name="Snyder, Christopher" userId="" providerId="" clId="Web-{FF0D437F-670B-421D-8975-7DF467AF1389}" dt="2023-08-15T00:56:08.010" v="5200" actId="1076"/>
          <ac:picMkLst>
            <pc:docMk/>
            <pc:sldMk cId="2038881590" sldId="594"/>
            <ac:picMk id="4" creationId="{98CC7B5A-BB0A-4BCE-173C-3700395A2E23}"/>
          </ac:picMkLst>
        </pc:picChg>
      </pc:sldChg>
      <pc:sldChg chg="del">
        <pc:chgData name="Snyder, Christopher" userId="" providerId="" clId="Web-{FF0D437F-670B-421D-8975-7DF467AF1389}" dt="2023-08-15T00:58:13.669" v="5201"/>
        <pc:sldMkLst>
          <pc:docMk/>
          <pc:sldMk cId="3012692270" sldId="606"/>
        </pc:sldMkLst>
      </pc:sldChg>
      <pc:sldChg chg="delSp modSp ord">
        <pc:chgData name="Snyder, Christopher" userId="" providerId="" clId="Web-{FF0D437F-670B-421D-8975-7DF467AF1389}" dt="2023-08-15T00:55:10.509" v="5198" actId="1076"/>
        <pc:sldMkLst>
          <pc:docMk/>
          <pc:sldMk cId="390391845" sldId="618"/>
        </pc:sldMkLst>
        <pc:spChg chg="del">
          <ac:chgData name="Snyder, Christopher" userId="" providerId="" clId="Web-{FF0D437F-670B-421D-8975-7DF467AF1389}" dt="2023-08-15T00:55:03.712" v="5196"/>
          <ac:spMkLst>
            <pc:docMk/>
            <pc:sldMk cId="390391845" sldId="618"/>
            <ac:spMk id="3" creationId="{5176B899-405A-893E-8809-3DD86D0E0CA3}"/>
          </ac:spMkLst>
        </pc:spChg>
        <pc:picChg chg="mod">
          <ac:chgData name="Snyder, Christopher" userId="" providerId="" clId="Web-{FF0D437F-670B-421D-8975-7DF467AF1389}" dt="2023-08-15T00:55:10.509" v="5198" actId="1076"/>
          <ac:picMkLst>
            <pc:docMk/>
            <pc:sldMk cId="390391845" sldId="618"/>
            <ac:picMk id="4" creationId="{530BE098-B013-4FBD-5C1C-DF5325B7035F}"/>
          </ac:picMkLst>
        </pc:picChg>
      </pc:sldChg>
      <pc:sldChg chg="del">
        <pc:chgData name="Snyder, Christopher" userId="" providerId="" clId="Web-{FF0D437F-670B-421D-8975-7DF467AF1389}" dt="2023-08-14T03:47:15.934" v="794"/>
        <pc:sldMkLst>
          <pc:docMk/>
          <pc:sldMk cId="551688562" sldId="630"/>
        </pc:sldMkLst>
      </pc:sldChg>
      <pc:sldChg chg="delSp modSp">
        <pc:chgData name="Snyder, Christopher" userId="" providerId="" clId="Web-{FF0D437F-670B-421D-8975-7DF467AF1389}" dt="2023-08-14T03:47:25.497" v="797"/>
        <pc:sldMkLst>
          <pc:docMk/>
          <pc:sldMk cId="165697519" sldId="634"/>
        </pc:sldMkLst>
        <pc:spChg chg="mod">
          <ac:chgData name="Snyder, Christopher" userId="" providerId="" clId="Web-{FF0D437F-670B-421D-8975-7DF467AF1389}" dt="2023-08-14T03:44:16.446" v="765" actId="20577"/>
          <ac:spMkLst>
            <pc:docMk/>
            <pc:sldMk cId="165697519" sldId="634"/>
            <ac:spMk id="2" creationId="{1194310C-5BCF-5569-B345-3AC2CDBD365B}"/>
          </ac:spMkLst>
        </pc:spChg>
        <pc:spChg chg="del">
          <ac:chgData name="Snyder, Christopher" userId="" providerId="" clId="Web-{FF0D437F-670B-421D-8975-7DF467AF1389}" dt="2023-08-14T03:47:23.121" v="796"/>
          <ac:spMkLst>
            <pc:docMk/>
            <pc:sldMk cId="165697519" sldId="634"/>
            <ac:spMk id="5" creationId="{83647729-8742-4B29-9AA0-AB9E368A9774}"/>
          </ac:spMkLst>
        </pc:spChg>
        <pc:spChg chg="del">
          <ac:chgData name="Snyder, Christopher" userId="" providerId="" clId="Web-{FF0D437F-670B-421D-8975-7DF467AF1389}" dt="2023-08-14T03:47:25.497" v="797"/>
          <ac:spMkLst>
            <pc:docMk/>
            <pc:sldMk cId="165697519" sldId="634"/>
            <ac:spMk id="7" creationId="{DA672661-2895-DF8E-7AA4-661DA524FFE0}"/>
          </ac:spMkLst>
        </pc:spChg>
      </pc:sldChg>
      <pc:sldChg chg="addSp delSp modSp">
        <pc:chgData name="Snyder, Christopher" userId="" providerId="" clId="Web-{FF0D437F-670B-421D-8975-7DF467AF1389}" dt="2023-08-14T04:11:20.296" v="1303" actId="20577"/>
        <pc:sldMkLst>
          <pc:docMk/>
          <pc:sldMk cId="939152570" sldId="638"/>
        </pc:sldMkLst>
        <pc:spChg chg="add del mod">
          <ac:chgData name="Snyder, Christopher" userId="" providerId="" clId="Web-{FF0D437F-670B-421D-8975-7DF467AF1389}" dt="2023-08-14T04:08:06.276" v="1211"/>
          <ac:spMkLst>
            <pc:docMk/>
            <pc:sldMk cId="939152570" sldId="638"/>
            <ac:spMk id="3" creationId="{A72EB1A1-BB6E-5BAA-4508-D6E8E8756C7A}"/>
          </ac:spMkLst>
        </pc:spChg>
        <pc:spChg chg="add mod">
          <ac:chgData name="Snyder, Christopher" userId="" providerId="" clId="Web-{FF0D437F-670B-421D-8975-7DF467AF1389}" dt="2023-08-14T04:11:20.296" v="1303" actId="20577"/>
          <ac:spMkLst>
            <pc:docMk/>
            <pc:sldMk cId="939152570" sldId="638"/>
            <ac:spMk id="6" creationId="{7F25E8BA-DA13-2604-15F1-508FB06ADC63}"/>
          </ac:spMkLst>
        </pc:spChg>
        <pc:spChg chg="mod">
          <ac:chgData name="Snyder, Christopher" userId="" providerId="" clId="Web-{FF0D437F-670B-421D-8975-7DF467AF1389}" dt="2023-08-14T04:11:03.561" v="1300" actId="1076"/>
          <ac:spMkLst>
            <pc:docMk/>
            <pc:sldMk cId="939152570" sldId="638"/>
            <ac:spMk id="9" creationId="{42D519D2-4999-CCFD-1AEE-7B12821B245F}"/>
          </ac:spMkLst>
        </pc:spChg>
        <pc:spChg chg="del mod">
          <ac:chgData name="Snyder, Christopher" userId="" providerId="" clId="Web-{FF0D437F-670B-421D-8975-7DF467AF1389}" dt="2023-08-14T04:08:03.244" v="1209"/>
          <ac:spMkLst>
            <pc:docMk/>
            <pc:sldMk cId="939152570" sldId="638"/>
            <ac:spMk id="11" creationId="{34AC4C74-90FD-E049-9CBD-13D1648F76FB}"/>
          </ac:spMkLst>
        </pc:spChg>
        <pc:picChg chg="mod">
          <ac:chgData name="Snyder, Christopher" userId="" providerId="" clId="Web-{FF0D437F-670B-421D-8975-7DF467AF1389}" dt="2023-08-14T04:11:09.858" v="1301" actId="1076"/>
          <ac:picMkLst>
            <pc:docMk/>
            <pc:sldMk cId="939152570" sldId="638"/>
            <ac:picMk id="5" creationId="{4C1117AA-AE8F-D838-5CCB-FE0BDEB93451}"/>
          </ac:picMkLst>
        </pc:picChg>
        <pc:picChg chg="mod">
          <ac:chgData name="Snyder, Christopher" userId="" providerId="" clId="Web-{FF0D437F-670B-421D-8975-7DF467AF1389}" dt="2023-08-14T04:11:12.952" v="1302" actId="1076"/>
          <ac:picMkLst>
            <pc:docMk/>
            <pc:sldMk cId="939152570" sldId="638"/>
            <ac:picMk id="7" creationId="{8949B8D8-ABBD-2B22-D646-DB64B686FB39}"/>
          </ac:picMkLst>
        </pc:picChg>
      </pc:sldChg>
      <pc:sldChg chg="addSp delSp modSp">
        <pc:chgData name="Snyder, Christopher" userId="" providerId="" clId="Web-{FF0D437F-670B-421D-8975-7DF467AF1389}" dt="2023-08-14T04:33:16.272" v="1828" actId="20577"/>
        <pc:sldMkLst>
          <pc:docMk/>
          <pc:sldMk cId="3710670117" sldId="639"/>
        </pc:sldMkLst>
        <pc:spChg chg="mod">
          <ac:chgData name="Snyder, Christopher" userId="" providerId="" clId="Web-{FF0D437F-670B-421D-8975-7DF467AF1389}" dt="2023-08-14T03:41:19.878" v="709" actId="1076"/>
          <ac:spMkLst>
            <pc:docMk/>
            <pc:sldMk cId="3710670117" sldId="639"/>
            <ac:spMk id="3" creationId="{FA8ABB9B-7DDE-79DC-CE5F-96CDFF66FFC0}"/>
          </ac:spMkLst>
        </pc:spChg>
        <pc:spChg chg="add mod">
          <ac:chgData name="Snyder, Christopher" userId="" providerId="" clId="Web-{FF0D437F-670B-421D-8975-7DF467AF1389}" dt="2023-08-14T03:43:26.913" v="759" actId="14100"/>
          <ac:spMkLst>
            <pc:docMk/>
            <pc:sldMk cId="3710670117" sldId="639"/>
            <ac:spMk id="8" creationId="{94621586-B961-E86F-0F58-48FD666FAF2A}"/>
          </ac:spMkLst>
        </pc:spChg>
        <pc:spChg chg="mod">
          <ac:chgData name="Snyder, Christopher" userId="" providerId="" clId="Web-{FF0D437F-670B-421D-8975-7DF467AF1389}" dt="2023-08-14T04:32:33.459" v="1812" actId="20577"/>
          <ac:spMkLst>
            <pc:docMk/>
            <pc:sldMk cId="3710670117" sldId="639"/>
            <ac:spMk id="9" creationId="{42D519D2-4999-CCFD-1AEE-7B12821B245F}"/>
          </ac:spMkLst>
        </pc:spChg>
        <pc:spChg chg="mod">
          <ac:chgData name="Snyder, Christopher" userId="" providerId="" clId="Web-{FF0D437F-670B-421D-8975-7DF467AF1389}" dt="2023-08-14T04:33:16.272" v="1828" actId="20577"/>
          <ac:spMkLst>
            <pc:docMk/>
            <pc:sldMk cId="3710670117" sldId="639"/>
            <ac:spMk id="11" creationId="{34AC4C74-90FD-E049-9CBD-13D1648F76FB}"/>
          </ac:spMkLst>
        </pc:spChg>
        <pc:grpChg chg="add mod">
          <ac:chgData name="Snyder, Christopher" userId="" providerId="" clId="Web-{FF0D437F-670B-421D-8975-7DF467AF1389}" dt="2023-08-14T03:43:35.382" v="762" actId="1076"/>
          <ac:grpSpMkLst>
            <pc:docMk/>
            <pc:sldMk cId="3710670117" sldId="639"/>
            <ac:grpSpMk id="12" creationId="{836CE689-26A0-1FB7-C50B-7C9500FBB05D}"/>
          </ac:grpSpMkLst>
        </pc:grpChg>
        <pc:picChg chg="add mod">
          <ac:chgData name="Snyder, Christopher" userId="" providerId="" clId="Web-{FF0D437F-670B-421D-8975-7DF467AF1389}" dt="2023-08-14T03:41:00.737" v="708" actId="1076"/>
          <ac:picMkLst>
            <pc:docMk/>
            <pc:sldMk cId="3710670117" sldId="639"/>
            <ac:picMk id="2" creationId="{54D06408-9DBC-191F-2D8F-0B1DAAEC65CE}"/>
          </ac:picMkLst>
        </pc:picChg>
        <pc:picChg chg="add mod">
          <ac:chgData name="Snyder, Christopher" userId="" providerId="" clId="Web-{FF0D437F-670B-421D-8975-7DF467AF1389}" dt="2023-08-14T03:42:36.646" v="742" actId="1076"/>
          <ac:picMkLst>
            <pc:docMk/>
            <pc:sldMk cId="3710670117" sldId="639"/>
            <ac:picMk id="5" creationId="{E7168B6C-0F27-7ABA-C92E-17B3C26E7B9E}"/>
          </ac:picMkLst>
        </pc:picChg>
        <pc:picChg chg="add del">
          <ac:chgData name="Snyder, Christopher" userId="" providerId="" clId="Web-{FF0D437F-670B-421D-8975-7DF467AF1389}" dt="2023-08-14T03:41:29.926" v="712"/>
          <ac:picMkLst>
            <pc:docMk/>
            <pc:sldMk cId="3710670117" sldId="639"/>
            <ac:picMk id="7" creationId="{DC50CB8C-F57A-B2A7-C03A-C05D994BDF87}"/>
          </ac:picMkLst>
        </pc:picChg>
        <pc:picChg chg="add mod modCrop">
          <ac:chgData name="Snyder, Christopher" userId="" providerId="" clId="Web-{FF0D437F-670B-421D-8975-7DF467AF1389}" dt="2023-08-14T03:43:28.522" v="760" actId="1076"/>
          <ac:picMkLst>
            <pc:docMk/>
            <pc:sldMk cId="3710670117" sldId="639"/>
            <ac:picMk id="10" creationId="{EF69ECEC-2EA8-8838-F193-F6FB27FB7F79}"/>
          </ac:picMkLst>
        </pc:picChg>
        <pc:picChg chg="add mod">
          <ac:chgData name="Snyder, Christopher" userId="" providerId="" clId="Web-{FF0D437F-670B-421D-8975-7DF467AF1389}" dt="2023-08-14T04:30:55.581" v="1779" actId="1076"/>
          <ac:picMkLst>
            <pc:docMk/>
            <pc:sldMk cId="3710670117" sldId="639"/>
            <ac:picMk id="13" creationId="{9CF1A82B-19AA-D54F-FA7C-CA093F12A3E9}"/>
          </ac:picMkLst>
        </pc:picChg>
        <pc:picChg chg="add mod">
          <ac:chgData name="Snyder, Christopher" userId="" providerId="" clId="Web-{FF0D437F-670B-421D-8975-7DF467AF1389}" dt="2023-08-14T04:30:55.597" v="1780" actId="1076"/>
          <ac:picMkLst>
            <pc:docMk/>
            <pc:sldMk cId="3710670117" sldId="639"/>
            <ac:picMk id="14" creationId="{906B79FD-855B-9B2B-8388-3049A72CB83B}"/>
          </ac:picMkLst>
        </pc:picChg>
        <pc:picChg chg="add mod">
          <ac:chgData name="Snyder, Christopher" userId="" providerId="" clId="Web-{FF0D437F-670B-421D-8975-7DF467AF1389}" dt="2023-08-14T04:31:05.628" v="1784" actId="14100"/>
          <ac:picMkLst>
            <pc:docMk/>
            <pc:sldMk cId="3710670117" sldId="639"/>
            <ac:picMk id="15" creationId="{05CAF0D0-8BF2-104B-69E2-9942D7416D03}"/>
          </ac:picMkLst>
        </pc:picChg>
      </pc:sldChg>
      <pc:sldChg chg="modSp">
        <pc:chgData name="Snyder, Christopher" userId="" providerId="" clId="Web-{FF0D437F-670B-421D-8975-7DF467AF1389}" dt="2023-08-14T03:56:20.435" v="929" actId="1076"/>
        <pc:sldMkLst>
          <pc:docMk/>
          <pc:sldMk cId="1036203668" sldId="640"/>
        </pc:sldMkLst>
        <pc:spChg chg="mod">
          <ac:chgData name="Snyder, Christopher" userId="" providerId="" clId="Web-{FF0D437F-670B-421D-8975-7DF467AF1389}" dt="2023-08-14T03:45:38.650" v="793" actId="20577"/>
          <ac:spMkLst>
            <pc:docMk/>
            <pc:sldMk cId="1036203668" sldId="640"/>
            <ac:spMk id="12" creationId="{BCDA58F7-9BFC-9010-04D4-C8E151148FFA}"/>
          </ac:spMkLst>
        </pc:spChg>
        <pc:spChg chg="mod">
          <ac:chgData name="Snyder, Christopher" userId="" providerId="" clId="Web-{FF0D437F-670B-421D-8975-7DF467AF1389}" dt="2023-08-14T03:56:20.435" v="929" actId="1076"/>
          <ac:spMkLst>
            <pc:docMk/>
            <pc:sldMk cId="1036203668" sldId="640"/>
            <ac:spMk id="16" creationId="{638A5FEE-3F23-114B-3B0C-179FAB834246}"/>
          </ac:spMkLst>
        </pc:spChg>
      </pc:sldChg>
      <pc:sldChg chg="addSp modSp">
        <pc:chgData name="Snyder, Christopher" userId="" providerId="" clId="Web-{FF0D437F-670B-421D-8975-7DF467AF1389}" dt="2023-08-14T23:18:50.607" v="5189" actId="1076"/>
        <pc:sldMkLst>
          <pc:docMk/>
          <pc:sldMk cId="2697522663" sldId="641"/>
        </pc:sldMkLst>
        <pc:picChg chg="add mod">
          <ac:chgData name="Snyder, Christopher" userId="" providerId="" clId="Web-{FF0D437F-670B-421D-8975-7DF467AF1389}" dt="2023-08-14T23:18:50.607" v="5189" actId="1076"/>
          <ac:picMkLst>
            <pc:docMk/>
            <pc:sldMk cId="2697522663" sldId="641"/>
            <ac:picMk id="2" creationId="{FA620286-BC2F-50DE-B333-77E0056F8230}"/>
          </ac:picMkLst>
        </pc:picChg>
      </pc:sldChg>
      <pc:sldChg chg="addSp delSp modSp ord">
        <pc:chgData name="Snyder, Christopher" userId="" providerId="" clId="Web-{FF0D437F-670B-421D-8975-7DF467AF1389}" dt="2023-08-14T03:01:28.796" v="231"/>
        <pc:sldMkLst>
          <pc:docMk/>
          <pc:sldMk cId="4212658524" sldId="643"/>
        </pc:sldMkLst>
        <pc:spChg chg="mod">
          <ac:chgData name="Snyder, Christopher" userId="" providerId="" clId="Web-{FF0D437F-670B-421D-8975-7DF467AF1389}" dt="2023-08-14T02:47:52.194" v="70" actId="20577"/>
          <ac:spMkLst>
            <pc:docMk/>
            <pc:sldMk cId="4212658524" sldId="643"/>
            <ac:spMk id="2" creationId="{39646A79-FDD2-0E7C-1832-08371722094D}"/>
          </ac:spMkLst>
        </pc:spChg>
        <pc:spChg chg="add mod">
          <ac:chgData name="Snyder, Christopher" userId="" providerId="" clId="Web-{FF0D437F-670B-421D-8975-7DF467AF1389}" dt="2023-08-14T02:46:49.036" v="46" actId="1076"/>
          <ac:spMkLst>
            <pc:docMk/>
            <pc:sldMk cId="4212658524" sldId="643"/>
            <ac:spMk id="4" creationId="{7BBB92BB-78BE-8873-E425-5C8326EB9F9A}"/>
          </ac:spMkLst>
        </pc:spChg>
        <pc:spChg chg="add mod">
          <ac:chgData name="Snyder, Christopher" userId="" providerId="" clId="Web-{FF0D437F-670B-421D-8975-7DF467AF1389}" dt="2023-08-14T02:46:49.036" v="47" actId="1076"/>
          <ac:spMkLst>
            <pc:docMk/>
            <pc:sldMk cId="4212658524" sldId="643"/>
            <ac:spMk id="6" creationId="{D226473E-1A9C-2074-C359-3BE90CCAC83B}"/>
          </ac:spMkLst>
        </pc:spChg>
        <pc:spChg chg="mod">
          <ac:chgData name="Snyder, Christopher" userId="" providerId="" clId="Web-{FF0D437F-670B-421D-8975-7DF467AF1389}" dt="2023-08-14T03:01:23.296" v="230" actId="20577"/>
          <ac:spMkLst>
            <pc:docMk/>
            <pc:sldMk cId="4212658524" sldId="643"/>
            <ac:spMk id="7" creationId="{08B683EE-1C29-4FCE-A959-5ED67F751217}"/>
          </ac:spMkLst>
        </pc:spChg>
        <pc:grpChg chg="add mod">
          <ac:chgData name="Snyder, Christopher" userId="" providerId="" clId="Web-{FF0D437F-670B-421D-8975-7DF467AF1389}" dt="2023-08-14T02:47:07.505" v="51" actId="1076"/>
          <ac:grpSpMkLst>
            <pc:docMk/>
            <pc:sldMk cId="4212658524" sldId="643"/>
            <ac:grpSpMk id="12" creationId="{F935D08A-0479-18F7-3ED5-31C71969B805}"/>
          </ac:grpSpMkLst>
        </pc:grpChg>
        <pc:grpChg chg="add del mod">
          <ac:chgData name="Snyder, Christopher" userId="" providerId="" clId="Web-{FF0D437F-670B-421D-8975-7DF467AF1389}" dt="2023-08-14T02:47:02.802" v="50" actId="1076"/>
          <ac:grpSpMkLst>
            <pc:docMk/>
            <pc:sldMk cId="4212658524" sldId="643"/>
            <ac:grpSpMk id="22" creationId="{A27EF891-6F10-F922-DFD4-94D13E7D1858}"/>
          </ac:grpSpMkLst>
        </pc:grpChg>
        <pc:picChg chg="add mod">
          <ac:chgData name="Snyder, Christopher" userId="" providerId="" clId="Web-{FF0D437F-670B-421D-8975-7DF467AF1389}" dt="2023-08-14T02:47:00.099" v="49" actId="1076"/>
          <ac:picMkLst>
            <pc:docMk/>
            <pc:sldMk cId="4212658524" sldId="643"/>
            <ac:picMk id="3" creationId="{AD80F911-37B5-6EEA-9FE8-FC462F8B13D5}"/>
          </ac:picMkLst>
        </pc:picChg>
        <pc:picChg chg="mod">
          <ac:chgData name="Snyder, Christopher" userId="" providerId="" clId="Web-{FF0D437F-670B-421D-8975-7DF467AF1389}" dt="2023-08-14T02:47:11.865" v="52" actId="1076"/>
          <ac:picMkLst>
            <pc:docMk/>
            <pc:sldMk cId="4212658524" sldId="643"/>
            <ac:picMk id="13" creationId="{F72BB898-D3F2-A723-58A7-55E4E8619EDB}"/>
          </ac:picMkLst>
        </pc:picChg>
        <pc:picChg chg="del">
          <ac:chgData name="Snyder, Christopher" userId="" providerId="" clId="Web-{FF0D437F-670B-421D-8975-7DF467AF1389}" dt="2023-08-14T02:43:38.743" v="8"/>
          <ac:picMkLst>
            <pc:docMk/>
            <pc:sldMk cId="4212658524" sldId="643"/>
            <ac:picMk id="15" creationId="{A65FB01F-457F-C4F4-13D6-4322E9954E20}"/>
          </ac:picMkLst>
        </pc:picChg>
        <pc:picChg chg="mod topLvl">
          <ac:chgData name="Snyder, Christopher" userId="" providerId="" clId="Web-{FF0D437F-670B-421D-8975-7DF467AF1389}" dt="2023-08-14T02:43:11.164" v="3"/>
          <ac:picMkLst>
            <pc:docMk/>
            <pc:sldMk cId="4212658524" sldId="643"/>
            <ac:picMk id="17" creationId="{FD74B595-93DF-DD6B-D07E-9F6AA12C7928}"/>
          </ac:picMkLst>
        </pc:picChg>
        <pc:cxnChg chg="mod topLvl">
          <ac:chgData name="Snyder, Christopher" userId="" providerId="" clId="Web-{FF0D437F-670B-421D-8975-7DF467AF1389}" dt="2023-08-14T02:43:11.164" v="3"/>
          <ac:cxnSpMkLst>
            <pc:docMk/>
            <pc:sldMk cId="4212658524" sldId="643"/>
            <ac:cxnSpMk id="19" creationId="{0F2EE722-27BF-37D1-3CF9-CEA4B8145658}"/>
          </ac:cxnSpMkLst>
        </pc:cxnChg>
        <pc:cxnChg chg="mod topLvl">
          <ac:chgData name="Snyder, Christopher" userId="" providerId="" clId="Web-{FF0D437F-670B-421D-8975-7DF467AF1389}" dt="2023-08-14T02:43:11.164" v="3"/>
          <ac:cxnSpMkLst>
            <pc:docMk/>
            <pc:sldMk cId="4212658524" sldId="643"/>
            <ac:cxnSpMk id="21" creationId="{DB903AB3-6026-23B2-3DB0-A3EA0830591B}"/>
          </ac:cxnSpMkLst>
        </pc:cxnChg>
      </pc:sldChg>
      <pc:sldChg chg="addSp delSp modSp">
        <pc:chgData name="Snyder, Christopher" userId="" providerId="" clId="Web-{FF0D437F-670B-421D-8975-7DF467AF1389}" dt="2023-08-14T02:46:39.878" v="40"/>
        <pc:sldMkLst>
          <pc:docMk/>
          <pc:sldMk cId="2842338324" sldId="644"/>
        </pc:sldMkLst>
        <pc:spChg chg="add del mod">
          <ac:chgData name="Snyder, Christopher" userId="" providerId="" clId="Web-{FF0D437F-670B-421D-8975-7DF467AF1389}" dt="2023-08-14T02:46:39.847" v="39"/>
          <ac:spMkLst>
            <pc:docMk/>
            <pc:sldMk cId="2842338324" sldId="644"/>
            <ac:spMk id="2" creationId="{7037C416-2047-984D-873D-386DCDC653D4}"/>
          </ac:spMkLst>
        </pc:spChg>
        <pc:spChg chg="del">
          <ac:chgData name="Snyder, Christopher" userId="" providerId="" clId="Web-{FF0D437F-670B-421D-8975-7DF467AF1389}" dt="2023-08-14T02:45:51.517" v="33"/>
          <ac:spMkLst>
            <pc:docMk/>
            <pc:sldMk cId="2842338324" sldId="644"/>
            <ac:spMk id="3" creationId="{E8BDFA0C-F3DA-AF71-F7A3-3BD336178E70}"/>
          </ac:spMkLst>
        </pc:spChg>
        <pc:spChg chg="add del mod">
          <ac:chgData name="Snyder, Christopher" userId="" providerId="" clId="Web-{FF0D437F-670B-421D-8975-7DF467AF1389}" dt="2023-08-14T02:46:39.847" v="38"/>
          <ac:spMkLst>
            <pc:docMk/>
            <pc:sldMk cId="2842338324" sldId="644"/>
            <ac:spMk id="7" creationId="{EFA573FC-EA80-237E-FA75-8CF7E0862DD9}"/>
          </ac:spMkLst>
        </pc:spChg>
        <pc:spChg chg="add mod">
          <ac:chgData name="Snyder, Christopher" userId="" providerId="" clId="Web-{FF0D437F-670B-421D-8975-7DF467AF1389}" dt="2023-08-14T02:46:39.878" v="40"/>
          <ac:spMkLst>
            <pc:docMk/>
            <pc:sldMk cId="2842338324" sldId="644"/>
            <ac:spMk id="9" creationId="{F573106E-ABF1-C73F-ADAD-39C944B039E1}"/>
          </ac:spMkLst>
        </pc:spChg>
        <pc:picChg chg="del mod">
          <ac:chgData name="Snyder, Christopher" userId="" providerId="" clId="Web-{FF0D437F-670B-421D-8975-7DF467AF1389}" dt="2023-08-14T02:46:39.878" v="40"/>
          <ac:picMkLst>
            <pc:docMk/>
            <pc:sldMk cId="2842338324" sldId="644"/>
            <ac:picMk id="4" creationId="{1F703CFF-709A-E330-2C39-96B95B3727B6}"/>
          </ac:picMkLst>
        </pc:picChg>
        <pc:cxnChg chg="del">
          <ac:chgData name="Snyder, Christopher" userId="" providerId="" clId="Web-{FF0D437F-670B-421D-8975-7DF467AF1389}" dt="2023-08-14T02:43:42.822" v="9"/>
          <ac:cxnSpMkLst>
            <pc:docMk/>
            <pc:sldMk cId="2842338324" sldId="644"/>
            <ac:cxnSpMk id="5" creationId="{8D346E7E-1DB6-17BB-816A-C002A08676BE}"/>
          </ac:cxnSpMkLst>
        </pc:cxnChg>
        <pc:cxnChg chg="del">
          <ac:chgData name="Snyder, Christopher" userId="" providerId="" clId="Web-{FF0D437F-670B-421D-8975-7DF467AF1389}" dt="2023-08-14T02:45:02.683" v="24"/>
          <ac:cxnSpMkLst>
            <pc:docMk/>
            <pc:sldMk cId="2842338324" sldId="644"/>
            <ac:cxnSpMk id="6" creationId="{6BEE845B-FC1E-F5D3-0C8E-08D1B479667E}"/>
          </ac:cxnSpMkLst>
        </pc:cxnChg>
      </pc:sldChg>
      <pc:sldChg chg="addSp delSp modSp add del mod ord replId modShow">
        <pc:chgData name="Snyder, Christopher" userId="" providerId="" clId="Web-{FF0D437F-670B-421D-8975-7DF467AF1389}" dt="2023-08-14T04:58:19.543" v="2458" actId="20577"/>
        <pc:sldMkLst>
          <pc:docMk/>
          <pc:sldMk cId="1892786902" sldId="645"/>
        </pc:sldMkLst>
        <pc:spChg chg="del mod">
          <ac:chgData name="Snyder, Christopher" userId="" providerId="" clId="Web-{FF0D437F-670B-421D-8975-7DF467AF1389}" dt="2023-08-14T04:36:04.401" v="1877"/>
          <ac:spMkLst>
            <pc:docMk/>
            <pc:sldMk cId="1892786902" sldId="645"/>
            <ac:spMk id="2" creationId="{39646A79-FDD2-0E7C-1832-08371722094D}"/>
          </ac:spMkLst>
        </pc:spChg>
        <pc:spChg chg="del topLvl">
          <ac:chgData name="Snyder, Christopher" userId="" providerId="" clId="Web-{FF0D437F-670B-421D-8975-7DF467AF1389}" dt="2023-08-14T04:36:11.276" v="1880"/>
          <ac:spMkLst>
            <pc:docMk/>
            <pc:sldMk cId="1892786902" sldId="645"/>
            <ac:spMk id="4" creationId="{7BBB92BB-78BE-8873-E425-5C8326EB9F9A}"/>
          </ac:spMkLst>
        </pc:spChg>
        <pc:spChg chg="mod">
          <ac:chgData name="Snyder, Christopher" userId="" providerId="" clId="Web-{FF0D437F-670B-421D-8975-7DF467AF1389}" dt="2023-08-14T04:58:19.543" v="2458" actId="20577"/>
          <ac:spMkLst>
            <pc:docMk/>
            <pc:sldMk cId="1892786902" sldId="645"/>
            <ac:spMk id="5" creationId="{B2AD23EA-F50E-7963-D6DB-03C1916598F8}"/>
          </ac:spMkLst>
        </pc:spChg>
        <pc:spChg chg="del topLvl">
          <ac:chgData name="Snyder, Christopher" userId="" providerId="" clId="Web-{FF0D437F-670B-421D-8975-7DF467AF1389}" dt="2023-08-14T04:36:14.120" v="1884"/>
          <ac:spMkLst>
            <pc:docMk/>
            <pc:sldMk cId="1892786902" sldId="645"/>
            <ac:spMk id="6" creationId="{D226473E-1A9C-2074-C359-3BE90CCAC83B}"/>
          </ac:spMkLst>
        </pc:spChg>
        <pc:spChg chg="del mod">
          <ac:chgData name="Snyder, Christopher" userId="" providerId="" clId="Web-{FF0D437F-670B-421D-8975-7DF467AF1389}" dt="2023-08-14T04:36:24.167" v="1890"/>
          <ac:spMkLst>
            <pc:docMk/>
            <pc:sldMk cId="1892786902" sldId="645"/>
            <ac:spMk id="7" creationId="{08B683EE-1C29-4FCE-A959-5ED67F751217}"/>
          </ac:spMkLst>
        </pc:spChg>
        <pc:spChg chg="del mod">
          <ac:chgData name="Snyder, Christopher" userId="" providerId="" clId="Web-{FF0D437F-670B-421D-8975-7DF467AF1389}" dt="2023-08-14T04:36:01.448" v="1875"/>
          <ac:spMkLst>
            <pc:docMk/>
            <pc:sldMk cId="1892786902" sldId="645"/>
            <ac:spMk id="8" creationId="{31D19F99-4ABD-6F33-D36B-0E93D5E77A4E}"/>
          </ac:spMkLst>
        </pc:spChg>
        <pc:spChg chg="del mod">
          <ac:chgData name="Snyder, Christopher" userId="" providerId="" clId="Web-{FF0D437F-670B-421D-8975-7DF467AF1389}" dt="2023-08-14T04:36:02.714" v="1876"/>
          <ac:spMkLst>
            <pc:docMk/>
            <pc:sldMk cId="1892786902" sldId="645"/>
            <ac:spMk id="9" creationId="{B5B7D4E1-187D-4A5B-0259-BC32547F0FEB}"/>
          </ac:spMkLst>
        </pc:spChg>
        <pc:spChg chg="del mod">
          <ac:chgData name="Snyder, Christopher" userId="" providerId="" clId="Web-{FF0D437F-670B-421D-8975-7DF467AF1389}" dt="2023-08-14T04:36:13.167" v="1882"/>
          <ac:spMkLst>
            <pc:docMk/>
            <pc:sldMk cId="1892786902" sldId="645"/>
            <ac:spMk id="10" creationId="{F48D265F-A8D6-FD6D-48F7-FF1FB8F0DE55}"/>
          </ac:spMkLst>
        </pc:spChg>
        <pc:spChg chg="add del mod">
          <ac:chgData name="Snyder, Christopher" userId="" providerId="" clId="Web-{FF0D437F-670B-421D-8975-7DF467AF1389}" dt="2023-08-14T04:36:22.136" v="1889"/>
          <ac:spMkLst>
            <pc:docMk/>
            <pc:sldMk cId="1892786902" sldId="645"/>
            <ac:spMk id="20" creationId="{F732D20E-1068-F6DB-678D-3104B71D29B1}"/>
          </ac:spMkLst>
        </pc:spChg>
        <pc:spChg chg="add mod">
          <ac:chgData name="Snyder, Christopher" userId="" providerId="" clId="Web-{FF0D437F-670B-421D-8975-7DF467AF1389}" dt="2023-08-14T04:45:34.540" v="2300" actId="20577"/>
          <ac:spMkLst>
            <pc:docMk/>
            <pc:sldMk cId="1892786902" sldId="645"/>
            <ac:spMk id="27" creationId="{40FF2DE5-99D9-4564-1A25-F8DBFEBBCB92}"/>
          </ac:spMkLst>
        </pc:spChg>
        <pc:spChg chg="add mod">
          <ac:chgData name="Snyder, Christopher" userId="" providerId="" clId="Web-{FF0D437F-670B-421D-8975-7DF467AF1389}" dt="2023-08-14T04:45:45.649" v="2305" actId="1076"/>
          <ac:spMkLst>
            <pc:docMk/>
            <pc:sldMk cId="1892786902" sldId="645"/>
            <ac:spMk id="29" creationId="{4111D5E5-4787-8C3F-3F17-3E20961C84BC}"/>
          </ac:spMkLst>
        </pc:spChg>
        <pc:spChg chg="add mod">
          <ac:chgData name="Snyder, Christopher" userId="" providerId="" clId="Web-{FF0D437F-670B-421D-8975-7DF467AF1389}" dt="2023-08-14T04:45:10.758" v="2290" actId="14100"/>
          <ac:spMkLst>
            <pc:docMk/>
            <pc:sldMk cId="1892786902" sldId="645"/>
            <ac:spMk id="30" creationId="{B484BD10-EFCF-DBDD-A5AB-C870DE0FD0E5}"/>
          </ac:spMkLst>
        </pc:spChg>
        <pc:grpChg chg="del">
          <ac:chgData name="Snyder, Christopher" userId="" providerId="" clId="Web-{FF0D437F-670B-421D-8975-7DF467AF1389}" dt="2023-08-14T04:36:11.276" v="1880"/>
          <ac:grpSpMkLst>
            <pc:docMk/>
            <pc:sldMk cId="1892786902" sldId="645"/>
            <ac:grpSpMk id="12" creationId="{F935D08A-0479-18F7-3ED5-31C71969B805}"/>
          </ac:grpSpMkLst>
        </pc:grpChg>
        <pc:grpChg chg="add del mod">
          <ac:chgData name="Snyder, Christopher" userId="" providerId="" clId="Web-{FF0D437F-670B-421D-8975-7DF467AF1389}" dt="2023-08-14T04:36:18.276" v="1886"/>
          <ac:grpSpMkLst>
            <pc:docMk/>
            <pc:sldMk cId="1892786902" sldId="645"/>
            <ac:grpSpMk id="23" creationId="{4E59E7A8-BC6C-E1AC-3ABD-0B9197E5B2EE}"/>
          </ac:grpSpMkLst>
        </pc:grpChg>
        <pc:picChg chg="del">
          <ac:chgData name="Snyder, Christopher" userId="" providerId="" clId="Web-{FF0D437F-670B-421D-8975-7DF467AF1389}" dt="2023-08-14T04:36:13.542" v="1883"/>
          <ac:picMkLst>
            <pc:docMk/>
            <pc:sldMk cId="1892786902" sldId="645"/>
            <ac:picMk id="3" creationId="{AD80F911-37B5-6EEA-9FE8-FC462F8B13D5}"/>
          </ac:picMkLst>
        </pc:picChg>
        <pc:picChg chg="del mod">
          <ac:chgData name="Snyder, Christopher" userId="" providerId="" clId="Web-{FF0D437F-670B-421D-8975-7DF467AF1389}" dt="2023-08-14T04:36:19.105" v="1887"/>
          <ac:picMkLst>
            <pc:docMk/>
            <pc:sldMk cId="1892786902" sldId="645"/>
            <ac:picMk id="13" creationId="{F72BB898-D3F2-A723-58A7-55E4E8619EDB}"/>
          </ac:picMkLst>
        </pc:picChg>
        <pc:picChg chg="mod">
          <ac:chgData name="Snyder, Christopher" userId="" providerId="" clId="Web-{FF0D437F-670B-421D-8975-7DF467AF1389}" dt="2023-08-14T04:29:17.532" v="1744" actId="1076"/>
          <ac:picMkLst>
            <pc:docMk/>
            <pc:sldMk cId="1892786902" sldId="645"/>
            <ac:picMk id="17" creationId="{FD74B595-93DF-DD6B-D07E-9F6AA12C7928}"/>
          </ac:picMkLst>
        </pc:picChg>
        <pc:picChg chg="add del mod">
          <ac:chgData name="Snyder, Christopher" userId="" providerId="" clId="Web-{FF0D437F-670B-421D-8975-7DF467AF1389}" dt="2023-08-14T04:30:13.190" v="1768"/>
          <ac:picMkLst>
            <pc:docMk/>
            <pc:sldMk cId="1892786902" sldId="645"/>
            <ac:picMk id="18" creationId="{21B90B3C-0F54-01E3-FE11-B5E0803A89EF}"/>
          </ac:picMkLst>
        </pc:picChg>
        <pc:picChg chg="add mod modCrop">
          <ac:chgData name="Snyder, Christopher" userId="" providerId="" clId="Web-{FF0D437F-670B-421D-8975-7DF467AF1389}" dt="2023-08-14T04:45:24.868" v="2296" actId="14100"/>
          <ac:picMkLst>
            <pc:docMk/>
            <pc:sldMk cId="1892786902" sldId="645"/>
            <ac:picMk id="25" creationId="{DC254043-6C20-22CB-3613-1A77B44C714D}"/>
          </ac:picMkLst>
        </pc:picChg>
        <pc:cxnChg chg="del">
          <ac:chgData name="Snyder, Christopher" userId="" providerId="" clId="Web-{FF0D437F-670B-421D-8975-7DF467AF1389}" dt="2023-08-14T04:35:58.807" v="1874"/>
          <ac:cxnSpMkLst>
            <pc:docMk/>
            <pc:sldMk cId="1892786902" sldId="645"/>
            <ac:cxnSpMk id="11" creationId="{5DCDBE2E-3AD1-51A7-ADE8-F87A278BE89B}"/>
          </ac:cxnSpMkLst>
        </pc:cxnChg>
      </pc:sldChg>
      <pc:sldChg chg="modSp add del replId">
        <pc:chgData name="Snyder, Christopher" userId="" providerId="" clId="Web-{FF0D437F-670B-421D-8975-7DF467AF1389}" dt="2023-08-14T02:55:24.189" v="162"/>
        <pc:sldMkLst>
          <pc:docMk/>
          <pc:sldMk cId="1568374221" sldId="646"/>
        </pc:sldMkLst>
        <pc:spChg chg="mod">
          <ac:chgData name="Snyder, Christopher" userId="" providerId="" clId="Web-{FF0D437F-670B-421D-8975-7DF467AF1389}" dt="2023-08-14T02:53:08.311" v="132" actId="20577"/>
          <ac:spMkLst>
            <pc:docMk/>
            <pc:sldMk cId="1568374221" sldId="646"/>
            <ac:spMk id="5" creationId="{B2AD23EA-F50E-7963-D6DB-03C1916598F8}"/>
          </ac:spMkLst>
        </pc:spChg>
      </pc:sldChg>
      <pc:sldChg chg="addSp delSp modSp new">
        <pc:chgData name="Snyder, Christopher" userId="" providerId="" clId="Web-{FF0D437F-670B-421D-8975-7DF467AF1389}" dt="2023-08-14T04:57:42.604" v="2456"/>
        <pc:sldMkLst>
          <pc:docMk/>
          <pc:sldMk cId="4087019110" sldId="647"/>
        </pc:sldMkLst>
        <pc:spChg chg="del mod">
          <ac:chgData name="Snyder, Christopher" userId="" providerId="" clId="Web-{FF0D437F-670B-421D-8975-7DF467AF1389}" dt="2023-08-14T03:06:03.068" v="241"/>
          <ac:spMkLst>
            <pc:docMk/>
            <pc:sldMk cId="4087019110" sldId="647"/>
            <ac:spMk id="2" creationId="{253AEEDE-452C-4C98-1EC8-51E796F3DC30}"/>
          </ac:spMkLst>
        </pc:spChg>
        <pc:spChg chg="mod">
          <ac:chgData name="Snyder, Christopher" userId="" providerId="" clId="Web-{FF0D437F-670B-421D-8975-7DF467AF1389}" dt="2023-08-14T04:00:45.738" v="1003" actId="20577"/>
          <ac:spMkLst>
            <pc:docMk/>
            <pc:sldMk cId="4087019110" sldId="647"/>
            <ac:spMk id="3" creationId="{D041CA11-F63C-648E-C0A9-5A5F09ACB08C}"/>
          </ac:spMkLst>
        </pc:spChg>
        <pc:spChg chg="add del mod">
          <ac:chgData name="Snyder, Christopher" userId="" providerId="" clId="Web-{FF0D437F-670B-421D-8975-7DF467AF1389}" dt="2023-08-14T04:55:16.835" v="2403"/>
          <ac:spMkLst>
            <pc:docMk/>
            <pc:sldMk cId="4087019110" sldId="647"/>
            <ac:spMk id="16" creationId="{93AED43D-5812-A8EA-AD8B-825FDC74D5AD}"/>
          </ac:spMkLst>
        </pc:spChg>
        <pc:spChg chg="add mod">
          <ac:chgData name="Snyder, Christopher" userId="" providerId="" clId="Web-{FF0D437F-670B-421D-8975-7DF467AF1389}" dt="2023-08-14T04:56:38.118" v="2436" actId="1076"/>
          <ac:spMkLst>
            <pc:docMk/>
            <pc:sldMk cId="4087019110" sldId="647"/>
            <ac:spMk id="17" creationId="{DB1902FC-05AD-D853-75D7-ADBCE9EA418A}"/>
          </ac:spMkLst>
        </pc:spChg>
        <pc:spChg chg="add del mod">
          <ac:chgData name="Snyder, Christopher" userId="" providerId="" clId="Web-{FF0D437F-670B-421D-8975-7DF467AF1389}" dt="2023-08-14T04:56:15.977" v="2424"/>
          <ac:spMkLst>
            <pc:docMk/>
            <pc:sldMk cId="4087019110" sldId="647"/>
            <ac:spMk id="20" creationId="{1233C9CD-6BEE-0C9C-9A62-5969E5978FCB}"/>
          </ac:spMkLst>
        </pc:spChg>
        <pc:spChg chg="add mod">
          <ac:chgData name="Snyder, Christopher" userId="" providerId="" clId="Web-{FF0D437F-670B-421D-8975-7DF467AF1389}" dt="2023-08-14T04:56:38.134" v="2437" actId="1076"/>
          <ac:spMkLst>
            <pc:docMk/>
            <pc:sldMk cId="4087019110" sldId="647"/>
            <ac:spMk id="21" creationId="{095AA291-E339-2312-8D32-0CE0266B1715}"/>
          </ac:spMkLst>
        </pc:spChg>
        <pc:grpChg chg="add del mod">
          <ac:chgData name="Snyder, Christopher" userId="" providerId="" clId="Web-{FF0D437F-670B-421D-8975-7DF467AF1389}" dt="2023-08-14T04:57:35.307" v="2453"/>
          <ac:grpSpMkLst>
            <pc:docMk/>
            <pc:sldMk cId="4087019110" sldId="647"/>
            <ac:grpSpMk id="22" creationId="{26BFAF4B-974B-6FB3-F16F-E1979667FD3F}"/>
          </ac:grpSpMkLst>
        </pc:grpChg>
        <pc:picChg chg="add del mod ord">
          <ac:chgData name="Snyder, Christopher" userId="" providerId="" clId="Web-{FF0D437F-670B-421D-8975-7DF467AF1389}" dt="2023-08-14T04:55:12.663" v="2401"/>
          <ac:picMkLst>
            <pc:docMk/>
            <pc:sldMk cId="4087019110" sldId="647"/>
            <ac:picMk id="4" creationId="{A50C1EFF-55FB-D6EF-464B-400C915CD60B}"/>
          </ac:picMkLst>
        </pc:picChg>
        <pc:picChg chg="add del mod">
          <ac:chgData name="Snyder, Christopher" userId="" providerId="" clId="Web-{FF0D437F-670B-421D-8975-7DF467AF1389}" dt="2023-08-14T04:57:38.510" v="2455"/>
          <ac:picMkLst>
            <pc:docMk/>
            <pc:sldMk cId="4087019110" sldId="647"/>
            <ac:picMk id="5" creationId="{2DA1B61B-722D-ADD3-383B-DB7BD9716F02}"/>
          </ac:picMkLst>
        </pc:picChg>
        <pc:picChg chg="add del mod">
          <ac:chgData name="Snyder, Christopher" userId="" providerId="" clId="Web-{FF0D437F-670B-421D-8975-7DF467AF1389}" dt="2023-08-14T04:57:42.604" v="2456"/>
          <ac:picMkLst>
            <pc:docMk/>
            <pc:sldMk cId="4087019110" sldId="647"/>
            <ac:picMk id="6" creationId="{A3E54285-ADDB-1832-1171-9A20682B51F3}"/>
          </ac:picMkLst>
        </pc:picChg>
        <pc:picChg chg="add mod">
          <ac:chgData name="Snyder, Christopher" userId="" providerId="" clId="Web-{FF0D437F-670B-421D-8975-7DF467AF1389}" dt="2023-08-14T04:56:46.993" v="2442" actId="1076"/>
          <ac:picMkLst>
            <pc:docMk/>
            <pc:sldMk cId="4087019110" sldId="647"/>
            <ac:picMk id="7" creationId="{E9F888CF-7DD7-AB6C-B58C-3F9293742568}"/>
          </ac:picMkLst>
        </pc:picChg>
        <pc:picChg chg="add del mod">
          <ac:chgData name="Snyder, Christopher" userId="" providerId="" clId="Web-{FF0D437F-670B-421D-8975-7DF467AF1389}" dt="2023-08-14T04:57:36.276" v="2454"/>
          <ac:picMkLst>
            <pc:docMk/>
            <pc:sldMk cId="4087019110" sldId="647"/>
            <ac:picMk id="9" creationId="{D585A37E-E15C-2404-D81A-5F77FD18EFDF}"/>
          </ac:picMkLst>
        </pc:picChg>
        <pc:picChg chg="add del mod">
          <ac:chgData name="Snyder, Christopher" userId="" providerId="" clId="Web-{FF0D437F-670B-421D-8975-7DF467AF1389}" dt="2023-08-14T03:38:26.896" v="682"/>
          <ac:picMkLst>
            <pc:docMk/>
            <pc:sldMk cId="4087019110" sldId="647"/>
            <ac:picMk id="12" creationId="{CB1AC16C-C77B-6AB6-6512-39A4E467BF1F}"/>
          </ac:picMkLst>
        </pc:picChg>
        <pc:picChg chg="add mod">
          <ac:chgData name="Snyder, Christopher" userId="" providerId="" clId="Web-{FF0D437F-670B-421D-8975-7DF467AF1389}" dt="2023-08-14T04:55:08.303" v="2399" actId="1076"/>
          <ac:picMkLst>
            <pc:docMk/>
            <pc:sldMk cId="4087019110" sldId="647"/>
            <ac:picMk id="14" creationId="{693A761D-4250-2A54-E1A2-6FE840F2AE2E}"/>
          </ac:picMkLst>
        </pc:picChg>
        <pc:picChg chg="add del">
          <ac:chgData name="Snyder, Christopher" userId="" providerId="" clId="Web-{FF0D437F-670B-421D-8975-7DF467AF1389}" dt="2023-08-14T04:55:51.055" v="2414"/>
          <ac:picMkLst>
            <pc:docMk/>
            <pc:sldMk cId="4087019110" sldId="647"/>
            <ac:picMk id="19" creationId="{B5401DB4-5B7A-3F9C-1CD5-271F96AF119C}"/>
          </ac:picMkLst>
        </pc:picChg>
        <pc:cxnChg chg="add mod">
          <ac:chgData name="Snyder, Christopher" userId="" providerId="" clId="Web-{FF0D437F-670B-421D-8975-7DF467AF1389}" dt="2023-08-14T03:34:49.172" v="648"/>
          <ac:cxnSpMkLst>
            <pc:docMk/>
            <pc:sldMk cId="4087019110" sldId="647"/>
            <ac:cxnSpMk id="10" creationId="{CB70537B-304C-9FC6-4196-2A31EB4F70A3}"/>
          </ac:cxnSpMkLst>
        </pc:cxnChg>
        <pc:cxnChg chg="add mod">
          <ac:chgData name="Snyder, Christopher" userId="" providerId="" clId="Web-{FF0D437F-670B-421D-8975-7DF467AF1389}" dt="2023-08-14T03:35:00.595" v="651" actId="14100"/>
          <ac:cxnSpMkLst>
            <pc:docMk/>
            <pc:sldMk cId="4087019110" sldId="647"/>
            <ac:cxnSpMk id="11" creationId="{792CA855-C8A6-198D-8B70-7DFC1056FD61}"/>
          </ac:cxnSpMkLst>
        </pc:cxnChg>
      </pc:sldChg>
      <pc:sldChg chg="addSp delSp modSp new">
        <pc:chgData name="Snyder, Christopher" userId="" providerId="" clId="Web-{FF0D437F-670B-421D-8975-7DF467AF1389}" dt="2023-08-14T06:10:02.407" v="3756" actId="1076"/>
        <pc:sldMkLst>
          <pc:docMk/>
          <pc:sldMk cId="3677914570" sldId="648"/>
        </pc:sldMkLst>
        <pc:spChg chg="mod">
          <ac:chgData name="Snyder, Christopher" userId="" providerId="" clId="Web-{FF0D437F-670B-421D-8975-7DF467AF1389}" dt="2023-08-14T06:08:53.591" v="3741" actId="20577"/>
          <ac:spMkLst>
            <pc:docMk/>
            <pc:sldMk cId="3677914570" sldId="648"/>
            <ac:spMk id="2" creationId="{5D7DAB84-D44C-1D5F-4934-1B3F77C58206}"/>
          </ac:spMkLst>
        </pc:spChg>
        <pc:spChg chg="mod">
          <ac:chgData name="Snyder, Christopher" userId="" providerId="" clId="Web-{FF0D437F-670B-421D-8975-7DF467AF1389}" dt="2023-08-14T06:05:27.774" v="3697" actId="20577"/>
          <ac:spMkLst>
            <pc:docMk/>
            <pc:sldMk cId="3677914570" sldId="648"/>
            <ac:spMk id="3" creationId="{4FF77EF5-5C3D-F877-9077-6F73B35278B7}"/>
          </ac:spMkLst>
        </pc:spChg>
        <pc:spChg chg="add del mod">
          <ac:chgData name="Snyder, Christopher" userId="" providerId="" clId="Web-{FF0D437F-670B-421D-8975-7DF467AF1389}" dt="2023-08-14T02:53:46.187" v="151"/>
          <ac:spMkLst>
            <pc:docMk/>
            <pc:sldMk cId="3677914570" sldId="648"/>
            <ac:spMk id="4" creationId="{2FE692DE-A1A4-814C-C14C-11A673C2D8A2}"/>
          </ac:spMkLst>
        </pc:spChg>
        <pc:spChg chg="add mod">
          <ac:chgData name="Snyder, Christopher" userId="" providerId="" clId="Web-{FF0D437F-670B-421D-8975-7DF467AF1389}" dt="2023-08-14T03:57:05.358" v="937" actId="1076"/>
          <ac:spMkLst>
            <pc:docMk/>
            <pc:sldMk cId="3677914570" sldId="648"/>
            <ac:spMk id="7" creationId="{37AA5E99-E33A-8615-9FC2-DC1DD9A0DEB2}"/>
          </ac:spMkLst>
        </pc:spChg>
        <pc:spChg chg="add del mod">
          <ac:chgData name="Snyder, Christopher" userId="" providerId="" clId="Web-{FF0D437F-670B-421D-8975-7DF467AF1389}" dt="2023-08-14T03:57:02.170" v="935" actId="1076"/>
          <ac:spMkLst>
            <pc:docMk/>
            <pc:sldMk cId="3677914570" sldId="648"/>
            <ac:spMk id="8" creationId="{29F04CFC-7E56-F8C0-1AB3-97D76276C4C4}"/>
          </ac:spMkLst>
        </pc:spChg>
        <pc:spChg chg="add mod">
          <ac:chgData name="Snyder, Christopher" userId="" providerId="" clId="Web-{FF0D437F-670B-421D-8975-7DF467AF1389}" dt="2023-08-14T06:01:28.003" v="3608" actId="1076"/>
          <ac:spMkLst>
            <pc:docMk/>
            <pc:sldMk cId="3677914570" sldId="648"/>
            <ac:spMk id="15" creationId="{6DF0DADB-27E3-1A6D-E6F0-6A3ED7CDAD31}"/>
          </ac:spMkLst>
        </pc:spChg>
        <pc:spChg chg="add mod">
          <ac:chgData name="Snyder, Christopher" userId="" providerId="" clId="Web-{FF0D437F-670B-421D-8975-7DF467AF1389}" dt="2023-08-14T06:00:58.268" v="3606" actId="1076"/>
          <ac:spMkLst>
            <pc:docMk/>
            <pc:sldMk cId="3677914570" sldId="648"/>
            <ac:spMk id="18" creationId="{0FEF0218-3DC4-11A8-CDD1-45388A66ED9F}"/>
          </ac:spMkLst>
        </pc:spChg>
        <pc:spChg chg="add mod">
          <ac:chgData name="Snyder, Christopher" userId="" providerId="" clId="Web-{FF0D437F-670B-421D-8975-7DF467AF1389}" dt="2023-08-14T06:09:53.360" v="3754" actId="20577"/>
          <ac:spMkLst>
            <pc:docMk/>
            <pc:sldMk cId="3677914570" sldId="648"/>
            <ac:spMk id="20" creationId="{0F8468EC-B826-9459-BB9A-E0B37A16F6F6}"/>
          </ac:spMkLst>
        </pc:spChg>
        <pc:picChg chg="add mod">
          <ac:chgData name="Snyder, Christopher" userId="" providerId="" clId="Web-{FF0D437F-670B-421D-8975-7DF467AF1389}" dt="2023-08-14T05:58:50.983" v="3541" actId="1076"/>
          <ac:picMkLst>
            <pc:docMk/>
            <pc:sldMk cId="3677914570" sldId="648"/>
            <ac:picMk id="5" creationId="{E835BB81-58C6-323D-4349-FFF927F1D3B5}"/>
          </ac:picMkLst>
        </pc:picChg>
        <pc:picChg chg="add mod">
          <ac:chgData name="Snyder, Christopher" userId="" providerId="" clId="Web-{FF0D437F-670B-421D-8975-7DF467AF1389}" dt="2023-08-14T06:10:02.407" v="3756" actId="1076"/>
          <ac:picMkLst>
            <pc:docMk/>
            <pc:sldMk cId="3677914570" sldId="648"/>
            <ac:picMk id="6" creationId="{576F9E20-5005-7C3F-DB56-8F077C0907D1}"/>
          </ac:picMkLst>
        </pc:picChg>
        <pc:picChg chg="add mod">
          <ac:chgData name="Snyder, Christopher" userId="" providerId="" clId="Web-{FF0D437F-670B-421D-8975-7DF467AF1389}" dt="2023-08-14T05:58:52.936" v="3542" actId="1076"/>
          <ac:picMkLst>
            <pc:docMk/>
            <pc:sldMk cId="3677914570" sldId="648"/>
            <ac:picMk id="9" creationId="{2A03AB5F-7D99-1718-258F-8934E7E39313}"/>
          </ac:picMkLst>
        </pc:picChg>
        <pc:picChg chg="add mod">
          <ac:chgData name="Snyder, Christopher" userId="" providerId="" clId="Web-{FF0D437F-670B-421D-8975-7DF467AF1389}" dt="2023-08-14T06:01:02.205" v="3607" actId="1076"/>
          <ac:picMkLst>
            <pc:docMk/>
            <pc:sldMk cId="3677914570" sldId="648"/>
            <ac:picMk id="10" creationId="{6742E6D5-0C41-28CC-3B85-DD41459E166D}"/>
          </ac:picMkLst>
        </pc:picChg>
        <pc:picChg chg="add mod">
          <ac:chgData name="Snyder, Christopher" userId="" providerId="" clId="Web-{FF0D437F-670B-421D-8975-7DF467AF1389}" dt="2023-08-14T05:49:07.204" v="3530" actId="1076"/>
          <ac:picMkLst>
            <pc:docMk/>
            <pc:sldMk cId="3677914570" sldId="648"/>
            <ac:picMk id="11" creationId="{96EB382C-378C-AAA9-31FB-2D1EAB96AE09}"/>
          </ac:picMkLst>
        </pc:picChg>
        <pc:picChg chg="add mod modCrop">
          <ac:chgData name="Snyder, Christopher" userId="" providerId="" clId="Web-{FF0D437F-670B-421D-8975-7DF467AF1389}" dt="2023-08-14T05:49:09.954" v="3531" actId="1076"/>
          <ac:picMkLst>
            <pc:docMk/>
            <pc:sldMk cId="3677914570" sldId="648"/>
            <ac:picMk id="12" creationId="{2501D7CA-25F9-AC25-E348-03DE796F6676}"/>
          </ac:picMkLst>
        </pc:picChg>
        <pc:picChg chg="add mod modCrop">
          <ac:chgData name="Snyder, Christopher" userId="" providerId="" clId="Web-{FF0D437F-670B-421D-8975-7DF467AF1389}" dt="2023-08-14T05:49:11.188" v="3532" actId="1076"/>
          <ac:picMkLst>
            <pc:docMk/>
            <pc:sldMk cId="3677914570" sldId="648"/>
            <ac:picMk id="13" creationId="{CC7D15A1-FA78-EACC-2E97-877B48D5B3B3}"/>
          </ac:picMkLst>
        </pc:picChg>
        <pc:picChg chg="add mod">
          <ac:chgData name="Snyder, Christopher" userId="" providerId="" clId="Web-{FF0D437F-670B-421D-8975-7DF467AF1389}" dt="2023-08-14T06:03:27.709" v="3665" actId="1076"/>
          <ac:picMkLst>
            <pc:docMk/>
            <pc:sldMk cId="3677914570" sldId="648"/>
            <ac:picMk id="16" creationId="{0444A25F-031A-D6F4-BBF8-7AB4261AAECA}"/>
          </ac:picMkLst>
        </pc:picChg>
        <pc:picChg chg="add mod">
          <ac:chgData name="Snyder, Christopher" userId="" providerId="" clId="Web-{FF0D437F-670B-421D-8975-7DF467AF1389}" dt="2023-08-14T06:09:55.532" v="3755" actId="14100"/>
          <ac:picMkLst>
            <pc:docMk/>
            <pc:sldMk cId="3677914570" sldId="648"/>
            <ac:picMk id="17" creationId="{52F11809-8D33-6834-B6C2-34DEB7B6AE45}"/>
          </ac:picMkLst>
        </pc:picChg>
      </pc:sldChg>
      <pc:sldChg chg="addSp delSp modSp add del ord replId">
        <pc:chgData name="Snyder, Christopher" userId="" providerId="" clId="Web-{FF0D437F-670B-421D-8975-7DF467AF1389}" dt="2023-08-14T04:00:32.504" v="1002"/>
        <pc:sldMkLst>
          <pc:docMk/>
          <pc:sldMk cId="2101878740" sldId="649"/>
        </pc:sldMkLst>
        <pc:spChg chg="mod">
          <ac:chgData name="Snyder, Christopher" userId="" providerId="" clId="Web-{FF0D437F-670B-421D-8975-7DF467AF1389}" dt="2023-08-14T03:02:33.923" v="235" actId="20577"/>
          <ac:spMkLst>
            <pc:docMk/>
            <pc:sldMk cId="2101878740" sldId="649"/>
            <ac:spMk id="2" creationId="{5D7DAB84-D44C-1D5F-4934-1B3F77C58206}"/>
          </ac:spMkLst>
        </pc:spChg>
        <pc:picChg chg="add mod">
          <ac:chgData name="Snyder, Christopher" userId="" providerId="" clId="Web-{FF0D437F-670B-421D-8975-7DF467AF1389}" dt="2023-08-14T04:00:24.597" v="1001" actId="1076"/>
          <ac:picMkLst>
            <pc:docMk/>
            <pc:sldMk cId="2101878740" sldId="649"/>
            <ac:picMk id="4" creationId="{67197C22-9736-E590-03B3-EB1D872AECE0}"/>
          </ac:picMkLst>
        </pc:picChg>
        <pc:picChg chg="del">
          <ac:chgData name="Snyder, Christopher" userId="" providerId="" clId="Web-{FF0D437F-670B-421D-8975-7DF467AF1389}" dt="2023-08-14T03:02:30.907" v="233"/>
          <ac:picMkLst>
            <pc:docMk/>
            <pc:sldMk cId="2101878740" sldId="649"/>
            <ac:picMk id="5" creationId="{E835BB81-58C6-323D-4349-FFF927F1D3B5}"/>
          </ac:picMkLst>
        </pc:picChg>
        <pc:picChg chg="del">
          <ac:chgData name="Snyder, Christopher" userId="" providerId="" clId="Web-{FF0D437F-670B-421D-8975-7DF467AF1389}" dt="2023-08-14T03:02:31.282" v="234"/>
          <ac:picMkLst>
            <pc:docMk/>
            <pc:sldMk cId="2101878740" sldId="649"/>
            <ac:picMk id="6" creationId="{576F9E20-5005-7C3F-DB56-8F077C0907D1}"/>
          </ac:picMkLst>
        </pc:picChg>
      </pc:sldChg>
      <pc:sldChg chg="modSp del">
        <pc:chgData name="Snyder, Christopher" userId="" providerId="" clId="Web-{FF0D437F-670B-421D-8975-7DF467AF1389}" dt="2023-08-14T03:24:50.314" v="442"/>
        <pc:sldMkLst>
          <pc:docMk/>
          <pc:sldMk cId="870970841" sldId="650"/>
        </pc:sldMkLst>
        <pc:spChg chg="mod">
          <ac:chgData name="Snyder, Christopher" userId="" providerId="" clId="Web-{FF0D437F-670B-421D-8975-7DF467AF1389}" dt="2023-08-14T03:14:54.644" v="357" actId="20577"/>
          <ac:spMkLst>
            <pc:docMk/>
            <pc:sldMk cId="870970841" sldId="650"/>
            <ac:spMk id="7" creationId="{08B683EE-1C29-4FCE-A959-5ED67F751217}"/>
          </ac:spMkLst>
        </pc:spChg>
      </pc:sldChg>
      <pc:sldChg chg="addSp delSp modSp new">
        <pc:chgData name="Snyder, Christopher" userId="" providerId="" clId="Web-{FF0D437F-670B-421D-8975-7DF467AF1389}" dt="2023-08-14T06:09:07.795" v="3742"/>
        <pc:sldMkLst>
          <pc:docMk/>
          <pc:sldMk cId="2340725669" sldId="651"/>
        </pc:sldMkLst>
        <pc:spChg chg="mod">
          <ac:chgData name="Snyder, Christopher" userId="" providerId="" clId="Web-{FF0D437F-670B-421D-8975-7DF467AF1389}" dt="2023-08-14T05:26:59.576" v="3394" actId="20577"/>
          <ac:spMkLst>
            <pc:docMk/>
            <pc:sldMk cId="2340725669" sldId="651"/>
            <ac:spMk id="2" creationId="{18BD8BF3-D607-6EE8-8212-FE77F6CF6DB1}"/>
          </ac:spMkLst>
        </pc:spChg>
        <pc:spChg chg="mod">
          <ac:chgData name="Snyder, Christopher" userId="" providerId="" clId="Web-{FF0D437F-670B-421D-8975-7DF467AF1389}" dt="2023-08-14T05:19:10.139" v="3097" actId="20577"/>
          <ac:spMkLst>
            <pc:docMk/>
            <pc:sldMk cId="2340725669" sldId="651"/>
            <ac:spMk id="3" creationId="{F2CF5CCB-C0E7-F967-1937-A014A17E4908}"/>
          </ac:spMkLst>
        </pc:spChg>
        <pc:spChg chg="add mod">
          <ac:chgData name="Snyder, Christopher" userId="" providerId="" clId="Web-{FF0D437F-670B-421D-8975-7DF467AF1389}" dt="2023-08-14T06:09:07.795" v="3742"/>
          <ac:spMkLst>
            <pc:docMk/>
            <pc:sldMk cId="2340725669" sldId="651"/>
            <ac:spMk id="6" creationId="{399EAF93-9736-D39A-7226-5C135FE04913}"/>
          </ac:spMkLst>
        </pc:spChg>
        <pc:spChg chg="add mod">
          <ac:chgData name="Snyder, Christopher" userId="" providerId="" clId="Web-{FF0D437F-670B-421D-8975-7DF467AF1389}" dt="2023-08-14T05:08:31.588" v="2682" actId="1076"/>
          <ac:spMkLst>
            <pc:docMk/>
            <pc:sldMk cId="2340725669" sldId="651"/>
            <ac:spMk id="7" creationId="{75FE6F03-5746-0A38-0D7F-C8D8D304C669}"/>
          </ac:spMkLst>
        </pc:spChg>
        <pc:spChg chg="add del mod">
          <ac:chgData name="Snyder, Christopher" userId="" providerId="" clId="Web-{FF0D437F-670B-421D-8975-7DF467AF1389}" dt="2023-08-14T05:21:08.486" v="3122"/>
          <ac:spMkLst>
            <pc:docMk/>
            <pc:sldMk cId="2340725669" sldId="651"/>
            <ac:spMk id="8" creationId="{443A5488-4764-DB2E-B3BD-E2789875CDF0}"/>
          </ac:spMkLst>
        </pc:spChg>
        <pc:picChg chg="add del mod">
          <ac:chgData name="Snyder, Christopher" userId="" providerId="" clId="Web-{FF0D437F-670B-421D-8975-7DF467AF1389}" dt="2023-08-14T05:03:42.925" v="2578"/>
          <ac:picMkLst>
            <pc:docMk/>
            <pc:sldMk cId="2340725669" sldId="651"/>
            <ac:picMk id="4" creationId="{2C716322-251F-5402-E67B-7335964483B0}"/>
          </ac:picMkLst>
        </pc:picChg>
        <pc:picChg chg="add mod modCrop">
          <ac:chgData name="Snyder, Christopher" userId="" providerId="" clId="Web-{FF0D437F-670B-421D-8975-7DF467AF1389}" dt="2023-08-14T05:26:15.590" v="3374" actId="1076"/>
          <ac:picMkLst>
            <pc:docMk/>
            <pc:sldMk cId="2340725669" sldId="651"/>
            <ac:picMk id="5" creationId="{CC71FA3F-56E3-F635-094D-B93D961F532B}"/>
          </ac:picMkLst>
        </pc:picChg>
      </pc:sldChg>
      <pc:sldChg chg="addSp delSp modSp add ord replId">
        <pc:chgData name="Snyder, Christopher" userId="" providerId="" clId="Web-{FF0D437F-670B-421D-8975-7DF467AF1389}" dt="2023-08-14T04:23:03.398" v="1615" actId="1076"/>
        <pc:sldMkLst>
          <pc:docMk/>
          <pc:sldMk cId="764789910" sldId="652"/>
        </pc:sldMkLst>
        <pc:spChg chg="mod">
          <ac:chgData name="Snyder, Christopher" userId="" providerId="" clId="Web-{FF0D437F-670B-421D-8975-7DF467AF1389}" dt="2023-08-14T04:21:33.583" v="1586" actId="20577"/>
          <ac:spMkLst>
            <pc:docMk/>
            <pc:sldMk cId="764789910" sldId="652"/>
            <ac:spMk id="2" creationId="{1194310C-5BCF-5569-B345-3AC2CDBD365B}"/>
          </ac:spMkLst>
        </pc:spChg>
        <pc:spChg chg="mod">
          <ac:chgData name="Snyder, Christopher" userId="" providerId="" clId="Web-{FF0D437F-670B-421D-8975-7DF467AF1389}" dt="2023-08-14T04:23:03.398" v="1615" actId="1076"/>
          <ac:spMkLst>
            <pc:docMk/>
            <pc:sldMk cId="764789910" sldId="652"/>
            <ac:spMk id="3" creationId="{1FED3050-4549-2872-4450-6E5F0B63242E}"/>
          </ac:spMkLst>
        </pc:spChg>
        <pc:spChg chg="add mod">
          <ac:chgData name="Snyder, Christopher" userId="" providerId="" clId="Web-{FF0D437F-670B-421D-8975-7DF467AF1389}" dt="2023-08-14T04:21:26.693" v="1583" actId="1076"/>
          <ac:spMkLst>
            <pc:docMk/>
            <pc:sldMk cId="764789910" sldId="652"/>
            <ac:spMk id="4" creationId="{11BDC48E-E0DE-6784-2C7A-F90AB7466CEC}"/>
          </ac:spMkLst>
        </pc:spChg>
        <pc:spChg chg="del mod">
          <ac:chgData name="Snyder, Christopher" userId="" providerId="" clId="Web-{FF0D437F-670B-421D-8975-7DF467AF1389}" dt="2023-08-14T03:55:11.964" v="922"/>
          <ac:spMkLst>
            <pc:docMk/>
            <pc:sldMk cId="764789910" sldId="652"/>
            <ac:spMk id="5" creationId="{83647729-8742-4B29-9AA0-AB9E368A9774}"/>
          </ac:spMkLst>
        </pc:spChg>
        <pc:spChg chg="del">
          <ac:chgData name="Snyder, Christopher" userId="" providerId="" clId="Web-{FF0D437F-670B-421D-8975-7DF467AF1389}" dt="2023-08-14T03:55:13.199" v="923"/>
          <ac:spMkLst>
            <pc:docMk/>
            <pc:sldMk cId="764789910" sldId="652"/>
            <ac:spMk id="7" creationId="{DA672661-2895-DF8E-7AA4-661DA524FFE0}"/>
          </ac:spMkLst>
        </pc:spChg>
        <pc:spChg chg="add mod">
          <ac:chgData name="Snyder, Christopher" userId="" providerId="" clId="Web-{FF0D437F-670B-421D-8975-7DF467AF1389}" dt="2023-08-14T04:22:06.506" v="1608" actId="1076"/>
          <ac:spMkLst>
            <pc:docMk/>
            <pc:sldMk cId="764789910" sldId="652"/>
            <ac:spMk id="9" creationId="{64E5A764-EF01-D867-A820-744E654801B4}"/>
          </ac:spMkLst>
        </pc:spChg>
        <pc:spChg chg="add mod">
          <ac:chgData name="Snyder, Christopher" userId="" providerId="" clId="Web-{FF0D437F-670B-421D-8975-7DF467AF1389}" dt="2023-08-14T04:21:15.208" v="1579" actId="1076"/>
          <ac:spMkLst>
            <pc:docMk/>
            <pc:sldMk cId="764789910" sldId="652"/>
            <ac:spMk id="10" creationId="{4A4DE6BA-EBC6-8444-DF7E-FBBCFDD38CE0}"/>
          </ac:spMkLst>
        </pc:spChg>
        <pc:picChg chg="add mod">
          <ac:chgData name="Snyder, Christopher" userId="" providerId="" clId="Web-{FF0D437F-670B-421D-8975-7DF467AF1389}" dt="2023-08-14T04:22:12.225" v="1609" actId="1076"/>
          <ac:picMkLst>
            <pc:docMk/>
            <pc:sldMk cId="764789910" sldId="652"/>
            <ac:picMk id="8" creationId="{A974CE61-B320-3C73-5ABB-0F4FF536B09B}"/>
          </ac:picMkLst>
        </pc:picChg>
        <pc:picChg chg="add mod">
          <ac:chgData name="Snyder, Christopher" userId="" providerId="" clId="Web-{FF0D437F-670B-421D-8975-7DF467AF1389}" dt="2023-08-14T04:22:36.460" v="1611" actId="1076"/>
          <ac:picMkLst>
            <pc:docMk/>
            <pc:sldMk cId="764789910" sldId="652"/>
            <ac:picMk id="11" creationId="{6B5460F2-DD83-947C-BC33-D014E4DAA9C6}"/>
          </ac:picMkLst>
        </pc:picChg>
      </pc:sldChg>
      <pc:sldChg chg="addSp delSp modSp add replId">
        <pc:chgData name="Snyder, Christopher" userId="" providerId="" clId="Web-{FF0D437F-670B-421D-8975-7DF467AF1389}" dt="2023-08-14T04:52:16.721" v="2365" actId="1076"/>
        <pc:sldMkLst>
          <pc:docMk/>
          <pc:sldMk cId="710779130" sldId="653"/>
        </pc:sldMkLst>
        <pc:spChg chg="mod">
          <ac:chgData name="Snyder, Christopher" userId="" providerId="" clId="Web-{FF0D437F-670B-421D-8975-7DF467AF1389}" dt="2023-08-14T04:52:16.721" v="2365" actId="1076"/>
          <ac:spMkLst>
            <pc:docMk/>
            <pc:sldMk cId="710779130" sldId="653"/>
            <ac:spMk id="20" creationId="{F732D20E-1068-F6DB-678D-3104B71D29B1}"/>
          </ac:spMkLst>
        </pc:spChg>
        <pc:picChg chg="add del mod">
          <ac:chgData name="Snyder, Christopher" userId="" providerId="" clId="Web-{FF0D437F-670B-421D-8975-7DF467AF1389}" dt="2023-08-14T04:49:21.170" v="2308"/>
          <ac:picMkLst>
            <pc:docMk/>
            <pc:sldMk cId="710779130" sldId="653"/>
            <ac:picMk id="14" creationId="{35D8115B-03BC-7142-D770-C77DDBBC1D31}"/>
          </ac:picMkLst>
        </pc:picChg>
        <pc:picChg chg="del">
          <ac:chgData name="Snyder, Christopher" userId="" providerId="" clId="Web-{FF0D437F-670B-421D-8975-7DF467AF1389}" dt="2023-08-14T04:35:52.166" v="1872"/>
          <ac:picMkLst>
            <pc:docMk/>
            <pc:sldMk cId="710779130" sldId="653"/>
            <ac:picMk id="25" creationId="{DC254043-6C20-22CB-3613-1A77B44C714D}"/>
          </ac:picMkLst>
        </pc:picChg>
      </pc:sldChg>
      <pc:sldChg chg="addSp delSp modSp add replId">
        <pc:chgData name="Snyder, Christopher" userId="" providerId="" clId="Web-{FF0D437F-670B-421D-8975-7DF467AF1389}" dt="2023-08-14T04:54:35.912" v="2396" actId="1076"/>
        <pc:sldMkLst>
          <pc:docMk/>
          <pc:sldMk cId="3772290433" sldId="654"/>
        </pc:sldMkLst>
        <pc:spChg chg="mod">
          <ac:chgData name="Snyder, Christopher" userId="" providerId="" clId="Web-{FF0D437F-670B-421D-8975-7DF467AF1389}" dt="2023-08-14T04:49:54.874" v="2318" actId="1076"/>
          <ac:spMkLst>
            <pc:docMk/>
            <pc:sldMk cId="3772290433" sldId="654"/>
            <ac:spMk id="8" creationId="{31D19F99-4ABD-6F33-D36B-0E93D5E77A4E}"/>
          </ac:spMkLst>
        </pc:spChg>
        <pc:spChg chg="add mod">
          <ac:chgData name="Snyder, Christopher" userId="" providerId="" clId="Web-{FF0D437F-670B-421D-8975-7DF467AF1389}" dt="2023-08-14T04:50:57.751" v="2334" actId="1076"/>
          <ac:spMkLst>
            <pc:docMk/>
            <pc:sldMk cId="3772290433" sldId="654"/>
            <ac:spMk id="15" creationId="{AEC0FCEE-3C6A-0940-CC45-B99872A7F76F}"/>
          </ac:spMkLst>
        </pc:spChg>
        <pc:spChg chg="add mod">
          <ac:chgData name="Snyder, Christopher" userId="" providerId="" clId="Web-{FF0D437F-670B-421D-8975-7DF467AF1389}" dt="2023-08-14T04:50:55.001" v="2333" actId="1076"/>
          <ac:spMkLst>
            <pc:docMk/>
            <pc:sldMk cId="3772290433" sldId="654"/>
            <ac:spMk id="16" creationId="{3B33ED63-5A86-2D13-79F7-FD7663485339}"/>
          </ac:spMkLst>
        </pc:spChg>
        <pc:spChg chg="add mod">
          <ac:chgData name="Snyder, Christopher" userId="" providerId="" clId="Web-{FF0D437F-670B-421D-8975-7DF467AF1389}" dt="2023-08-14T04:50:53.110" v="2332" actId="1076"/>
          <ac:spMkLst>
            <pc:docMk/>
            <pc:sldMk cId="3772290433" sldId="654"/>
            <ac:spMk id="18" creationId="{E1E3CFE7-81DB-CE55-09B2-536BD039A7DF}"/>
          </ac:spMkLst>
        </pc:spChg>
        <pc:spChg chg="mod">
          <ac:chgData name="Snyder, Christopher" userId="" providerId="" clId="Web-{FF0D437F-670B-421D-8975-7DF467AF1389}" dt="2023-08-14T04:54:35.912" v="2396" actId="1076"/>
          <ac:spMkLst>
            <pc:docMk/>
            <pc:sldMk cId="3772290433" sldId="654"/>
            <ac:spMk id="20" creationId="{F732D20E-1068-F6DB-678D-3104B71D29B1}"/>
          </ac:spMkLst>
        </pc:spChg>
        <pc:spChg chg="add mod">
          <ac:chgData name="Snyder, Christopher" userId="" providerId="" clId="Web-{FF0D437F-670B-421D-8975-7DF467AF1389}" dt="2023-08-14T04:53:32.520" v="2382" actId="1076"/>
          <ac:spMkLst>
            <pc:docMk/>
            <pc:sldMk cId="3772290433" sldId="654"/>
            <ac:spMk id="22" creationId="{E6FAA9FF-B008-D206-7562-FD042425F684}"/>
          </ac:spMkLst>
        </pc:spChg>
        <pc:spChg chg="add mod">
          <ac:chgData name="Snyder, Christopher" userId="" providerId="" clId="Web-{FF0D437F-670B-421D-8975-7DF467AF1389}" dt="2023-08-14T04:54:02.286" v="2391" actId="20577"/>
          <ac:spMkLst>
            <pc:docMk/>
            <pc:sldMk cId="3772290433" sldId="654"/>
            <ac:spMk id="24" creationId="{BF1B61E5-E4F6-6EB1-19A4-17BEED1D0982}"/>
          </ac:spMkLst>
        </pc:spChg>
        <pc:spChg chg="add">
          <ac:chgData name="Snyder, Christopher" userId="" providerId="" clId="Web-{FF0D437F-670B-421D-8975-7DF467AF1389}" dt="2023-08-14T04:52:18.862" v="2366"/>
          <ac:spMkLst>
            <pc:docMk/>
            <pc:sldMk cId="3772290433" sldId="654"/>
            <ac:spMk id="26" creationId="{E00DA149-9C73-B47A-CA35-B488793D3C21}"/>
          </ac:spMkLst>
        </pc:spChg>
        <pc:spChg chg="add del">
          <ac:chgData name="Snyder, Christopher" userId="" providerId="" clId="Web-{FF0D437F-670B-421D-8975-7DF467AF1389}" dt="2023-08-14T04:52:30.659" v="2369"/>
          <ac:spMkLst>
            <pc:docMk/>
            <pc:sldMk cId="3772290433" sldId="654"/>
            <ac:spMk id="28" creationId="{95E7D4BE-7A28-B10C-DC02-9D3ACA5FD15C}"/>
          </ac:spMkLst>
        </pc:spChg>
        <pc:picChg chg="mod">
          <ac:chgData name="Snyder, Christopher" userId="" providerId="" clId="Web-{FF0D437F-670B-421D-8975-7DF467AF1389}" dt="2023-08-14T04:49:50.640" v="2317" actId="1076"/>
          <ac:picMkLst>
            <pc:docMk/>
            <pc:sldMk cId="3772290433" sldId="654"/>
            <ac:picMk id="14" creationId="{35D8115B-03BC-7142-D770-C77DDBBC1D31}"/>
          </ac:picMkLst>
        </pc:picChg>
      </pc:sldChg>
      <pc:sldChg chg="add replId">
        <pc:chgData name="Snyder, Christopher" userId="" providerId="" clId="Web-{FF0D437F-670B-421D-8975-7DF467AF1389}" dt="2023-08-14T04:57:33.260" v="2452"/>
        <pc:sldMkLst>
          <pc:docMk/>
          <pc:sldMk cId="3821196961" sldId="655"/>
        </pc:sldMkLst>
      </pc:sldChg>
      <pc:sldChg chg="addSp delSp modSp add replId">
        <pc:chgData name="Snyder, Christopher" userId="" providerId="" clId="Web-{FF0D437F-670B-421D-8975-7DF467AF1389}" dt="2023-08-14T05:48:31.046" v="3526" actId="20577"/>
        <pc:sldMkLst>
          <pc:docMk/>
          <pc:sldMk cId="2068665451" sldId="656"/>
        </pc:sldMkLst>
        <pc:spChg chg="mod">
          <ac:chgData name="Snyder, Christopher" userId="" providerId="" clId="Web-{FF0D437F-670B-421D-8975-7DF467AF1389}" dt="2023-08-14T05:48:31.046" v="3526" actId="20577"/>
          <ac:spMkLst>
            <pc:docMk/>
            <pc:sldMk cId="2068665451" sldId="656"/>
            <ac:spMk id="2" creationId="{18BD8BF3-D607-6EE8-8212-FE77F6CF6DB1}"/>
          </ac:spMkLst>
        </pc:spChg>
        <pc:spChg chg="add del mod">
          <ac:chgData name="Snyder, Christopher" userId="" providerId="" clId="Web-{FF0D437F-670B-421D-8975-7DF467AF1389}" dt="2023-08-14T05:33:55.898" v="3446"/>
          <ac:spMkLst>
            <pc:docMk/>
            <pc:sldMk cId="2068665451" sldId="656"/>
            <ac:spMk id="5" creationId="{A080260D-75F1-C94F-30E2-D7379D37C2F7}"/>
          </ac:spMkLst>
        </pc:spChg>
        <pc:spChg chg="add mod">
          <ac:chgData name="Snyder, Christopher" userId="" providerId="" clId="Web-{FF0D437F-670B-421D-8975-7DF467AF1389}" dt="2023-08-14T05:33:59.054" v="3447" actId="14100"/>
          <ac:spMkLst>
            <pc:docMk/>
            <pc:sldMk cId="2068665451" sldId="656"/>
            <ac:spMk id="7" creationId="{1E97951E-8552-620D-F58A-E3C7AC5208E7}"/>
          </ac:spMkLst>
        </pc:spChg>
        <pc:picChg chg="mod">
          <ac:chgData name="Snyder, Christopher" userId="" providerId="" clId="Web-{FF0D437F-670B-421D-8975-7DF467AF1389}" dt="2023-08-14T05:31:17.957" v="3430" actId="1076"/>
          <ac:picMkLst>
            <pc:docMk/>
            <pc:sldMk cId="2068665451" sldId="656"/>
            <ac:picMk id="4" creationId="{2C716322-251F-5402-E67B-7335964483B0}"/>
          </ac:picMkLst>
        </pc:picChg>
      </pc:sldChg>
      <pc:sldChg chg="delSp modSp add replId modNotes">
        <pc:chgData name="Snyder, Christopher" userId="" providerId="" clId="Web-{FF0D437F-670B-421D-8975-7DF467AF1389}" dt="2023-08-14T06:06:55.635" v="3711"/>
        <pc:sldMkLst>
          <pc:docMk/>
          <pc:sldMk cId="4147220974" sldId="657"/>
        </pc:sldMkLst>
        <pc:spChg chg="mod">
          <ac:chgData name="Snyder, Christopher" userId="" providerId="" clId="Web-{FF0D437F-670B-421D-8975-7DF467AF1389}" dt="2023-08-14T05:48:54.141" v="3528"/>
          <ac:spMkLst>
            <pc:docMk/>
            <pc:sldMk cId="4147220974" sldId="657"/>
            <ac:spMk id="3" creationId="{4FF77EF5-5C3D-F877-9077-6F73B35278B7}"/>
          </ac:spMkLst>
        </pc:spChg>
        <pc:spChg chg="mod">
          <ac:chgData name="Snyder, Christopher" userId="" providerId="" clId="Web-{FF0D437F-670B-421D-8975-7DF467AF1389}" dt="2023-08-14T06:06:37.698" v="3707" actId="20577"/>
          <ac:spMkLst>
            <pc:docMk/>
            <pc:sldMk cId="4147220974" sldId="657"/>
            <ac:spMk id="7" creationId="{37AA5E99-E33A-8615-9FC2-DC1DD9A0DEB2}"/>
          </ac:spMkLst>
        </pc:spChg>
        <pc:spChg chg="del mod">
          <ac:chgData name="Snyder, Christopher" userId="" providerId="" clId="Web-{FF0D437F-670B-421D-8975-7DF467AF1389}" dt="2023-08-14T06:06:55.635" v="3711"/>
          <ac:spMkLst>
            <pc:docMk/>
            <pc:sldMk cId="4147220974" sldId="657"/>
            <ac:spMk id="8" creationId="{29F04CFC-7E56-F8C0-1AB3-97D76276C4C4}"/>
          </ac:spMkLst>
        </pc:spChg>
      </pc:sldChg>
    </pc:docChg>
  </pc:docChgLst>
  <pc:docChgLst>
    <pc:chgData name="Snyder, Christopher" clId="Web-{B2BB52DC-A1B4-4812-BBD5-738CBEC8F1B7}"/>
    <pc:docChg chg="mod addSld delSld modSld sldOrd modSection">
      <pc:chgData name="Snyder, Christopher" userId="" providerId="" clId="Web-{B2BB52DC-A1B4-4812-BBD5-738CBEC8F1B7}" dt="2023-08-15T11:48:33.011" v="1558"/>
      <pc:docMkLst>
        <pc:docMk/>
      </pc:docMkLst>
      <pc:sldChg chg="del">
        <pc:chgData name="Snyder, Christopher" userId="" providerId="" clId="Web-{B2BB52DC-A1B4-4812-BBD5-738CBEC8F1B7}" dt="2023-08-15T11:47:52.837" v="1556"/>
        <pc:sldMkLst>
          <pc:docMk/>
          <pc:sldMk cId="3738473020" sldId="384"/>
        </pc:sldMkLst>
      </pc:sldChg>
      <pc:sldChg chg="mod modShow">
        <pc:chgData name="Snyder, Christopher" userId="" providerId="" clId="Web-{B2BB52DC-A1B4-4812-BBD5-738CBEC8F1B7}" dt="2023-08-15T11:47:14.133" v="1554"/>
        <pc:sldMkLst>
          <pc:docMk/>
          <pc:sldMk cId="3982201290" sldId="561"/>
        </pc:sldMkLst>
      </pc:sldChg>
      <pc:sldChg chg="mod modShow">
        <pc:chgData name="Snyder, Christopher" userId="" providerId="" clId="Web-{B2BB52DC-A1B4-4812-BBD5-738CBEC8F1B7}" dt="2023-08-15T11:48:33.011" v="1558"/>
        <pc:sldMkLst>
          <pc:docMk/>
          <pc:sldMk cId="2296472619" sldId="563"/>
        </pc:sldMkLst>
      </pc:sldChg>
      <pc:sldChg chg="del">
        <pc:chgData name="Snyder, Christopher" userId="" providerId="" clId="Web-{B2BB52DC-A1B4-4812-BBD5-738CBEC8F1B7}" dt="2023-08-15T11:46:35.898" v="1551"/>
        <pc:sldMkLst>
          <pc:docMk/>
          <pc:sldMk cId="2478397610" sldId="591"/>
        </pc:sldMkLst>
      </pc:sldChg>
      <pc:sldChg chg="modSp del">
        <pc:chgData name="Snyder, Christopher" userId="" providerId="" clId="Web-{B2BB52DC-A1B4-4812-BBD5-738CBEC8F1B7}" dt="2023-08-15T11:27:54.595" v="738"/>
        <pc:sldMkLst>
          <pc:docMk/>
          <pc:sldMk cId="934617941" sldId="601"/>
        </pc:sldMkLst>
        <pc:picChg chg="mod">
          <ac:chgData name="Snyder, Christopher" userId="" providerId="" clId="Web-{B2BB52DC-A1B4-4812-BBD5-738CBEC8F1B7}" dt="2023-08-15T11:21:46.412" v="429" actId="1076"/>
          <ac:picMkLst>
            <pc:docMk/>
            <pc:sldMk cId="934617941" sldId="601"/>
            <ac:picMk id="4" creationId="{4E585601-5AD9-272D-08D9-2458159BECBB}"/>
          </ac:picMkLst>
        </pc:picChg>
      </pc:sldChg>
      <pc:sldChg chg="mod modShow">
        <pc:chgData name="Snyder, Christopher" userId="" providerId="" clId="Web-{B2BB52DC-A1B4-4812-BBD5-738CBEC8F1B7}" dt="2023-08-15T10:57:59.432" v="20"/>
        <pc:sldMkLst>
          <pc:docMk/>
          <pc:sldMk cId="1388484843" sldId="602"/>
        </pc:sldMkLst>
      </pc:sldChg>
      <pc:sldChg chg="addSp delSp modSp">
        <pc:chgData name="Snyder, Christopher" userId="" providerId="" clId="Web-{B2BB52DC-A1B4-4812-BBD5-738CBEC8F1B7}" dt="2023-08-15T11:20:44.426" v="427" actId="20577"/>
        <pc:sldMkLst>
          <pc:docMk/>
          <pc:sldMk cId="2697998140" sldId="603"/>
        </pc:sldMkLst>
        <pc:spChg chg="mod">
          <ac:chgData name="Snyder, Christopher" userId="" providerId="" clId="Web-{B2BB52DC-A1B4-4812-BBD5-738CBEC8F1B7}" dt="2023-08-15T11:20:44.426" v="427" actId="20577"/>
          <ac:spMkLst>
            <pc:docMk/>
            <pc:sldMk cId="2697998140" sldId="603"/>
            <ac:spMk id="3" creationId="{6E613AD2-FD97-C287-C6A8-10F0B8931B71}"/>
          </ac:spMkLst>
        </pc:spChg>
        <pc:spChg chg="add del">
          <ac:chgData name="Snyder, Christopher" userId="" providerId="" clId="Web-{B2BB52DC-A1B4-4812-BBD5-738CBEC8F1B7}" dt="2023-08-15T11:20:42.785" v="426"/>
          <ac:spMkLst>
            <pc:docMk/>
            <pc:sldMk cId="2697998140" sldId="603"/>
            <ac:spMk id="5" creationId="{87FD8657-4693-FCA7-2C66-41A1AEBE90EE}"/>
          </ac:spMkLst>
        </pc:spChg>
        <pc:spChg chg="mod">
          <ac:chgData name="Snyder, Christopher" userId="" providerId="" clId="Web-{B2BB52DC-A1B4-4812-BBD5-738CBEC8F1B7}" dt="2023-08-15T11:20:39.066" v="423" actId="20577"/>
          <ac:spMkLst>
            <pc:docMk/>
            <pc:sldMk cId="2697998140" sldId="603"/>
            <ac:spMk id="10" creationId="{12ACDF28-0F55-E5B6-B21F-6C261C703290}"/>
          </ac:spMkLst>
        </pc:spChg>
      </pc:sldChg>
      <pc:sldChg chg="delSp">
        <pc:chgData name="Snyder, Christopher" userId="" providerId="" clId="Web-{B2BB52DC-A1B4-4812-BBD5-738CBEC8F1B7}" dt="2023-08-15T11:26:30.936" v="723"/>
        <pc:sldMkLst>
          <pc:docMk/>
          <pc:sldMk cId="155289162" sldId="604"/>
        </pc:sldMkLst>
        <pc:spChg chg="del">
          <ac:chgData name="Snyder, Christopher" userId="" providerId="" clId="Web-{B2BB52DC-A1B4-4812-BBD5-738CBEC8F1B7}" dt="2023-08-15T11:26:30.936" v="723"/>
          <ac:spMkLst>
            <pc:docMk/>
            <pc:sldMk cId="155289162" sldId="604"/>
            <ac:spMk id="2" creationId="{7A7FCA2A-D4EB-0237-04ED-6DB1BE38AB94}"/>
          </ac:spMkLst>
        </pc:spChg>
      </pc:sldChg>
      <pc:sldChg chg="addSp delSp modSp mod modClrScheme addCm chgLayout">
        <pc:chgData name="Snyder, Christopher" userId="" providerId="" clId="Web-{B2BB52DC-A1B4-4812-BBD5-738CBEC8F1B7}" dt="2023-08-15T11:33:20.140" v="1196"/>
        <pc:sldMkLst>
          <pc:docMk/>
          <pc:sldMk cId="4239436576" sldId="611"/>
        </pc:sldMkLst>
        <pc:spChg chg="add del mod ord">
          <ac:chgData name="Snyder, Christopher" userId="" providerId="" clId="Web-{B2BB52DC-A1B4-4812-BBD5-738CBEC8F1B7}" dt="2023-08-15T11:32:48.061" v="1194" actId="20577"/>
          <ac:spMkLst>
            <pc:docMk/>
            <pc:sldMk cId="4239436576" sldId="611"/>
            <ac:spMk id="3" creationId="{E15BC9AB-651B-A908-C02B-F220D5ABA666}"/>
          </ac:spMkLst>
        </pc:spChg>
        <pc:spChg chg="add del mod ord">
          <ac:chgData name="Snyder, Christopher" userId="" providerId="" clId="Web-{B2BB52DC-A1B4-4812-BBD5-738CBEC8F1B7}" dt="2023-08-15T11:31:51.637" v="1184"/>
          <ac:spMkLst>
            <pc:docMk/>
            <pc:sldMk cId="4239436576" sldId="611"/>
            <ac:spMk id="5" creationId="{BB170FC3-1E2D-21D8-D132-0B8714128EC4}"/>
          </ac:spMkLst>
        </pc:spChg>
        <pc:spChg chg="add del mod">
          <ac:chgData name="Snyder, Christopher" userId="" providerId="" clId="Web-{B2BB52DC-A1B4-4812-BBD5-738CBEC8F1B7}" dt="2023-08-15T11:31:55.294" v="1185"/>
          <ac:spMkLst>
            <pc:docMk/>
            <pc:sldMk cId="4239436576" sldId="611"/>
            <ac:spMk id="9" creationId="{DA8E385F-1CB3-24B3-B1E4-668BF0F9FD47}"/>
          </ac:spMkLst>
        </pc:spChg>
        <pc:picChg chg="del mod">
          <ac:chgData name="Snyder, Christopher" userId="" providerId="" clId="Web-{B2BB52DC-A1B4-4812-BBD5-738CBEC8F1B7}" dt="2023-08-15T11:28:16.381" v="741"/>
          <ac:picMkLst>
            <pc:docMk/>
            <pc:sldMk cId="4239436576" sldId="611"/>
            <ac:picMk id="4" creationId="{3AF252A6-35C3-FA3F-CBD5-91632D7FAD2B}"/>
          </ac:picMkLst>
        </pc:picChg>
        <pc:picChg chg="add del mod ord">
          <ac:chgData name="Snyder, Christopher" userId="" providerId="" clId="Web-{B2BB52DC-A1B4-4812-BBD5-738CBEC8F1B7}" dt="2023-08-15T11:28:25.616" v="745"/>
          <ac:picMkLst>
            <pc:docMk/>
            <pc:sldMk cId="4239436576" sldId="611"/>
            <ac:picMk id="6" creationId="{B41F39FC-1B34-6FD3-AF39-1E0B19313D3F}"/>
          </ac:picMkLst>
        </pc:picChg>
        <pc:picChg chg="add del mod">
          <ac:chgData name="Snyder, Christopher" userId="" providerId="" clId="Web-{B2BB52DC-A1B4-4812-BBD5-738CBEC8F1B7}" dt="2023-08-15T11:31:41.668" v="1182"/>
          <ac:picMkLst>
            <pc:docMk/>
            <pc:sldMk cId="4239436576" sldId="611"/>
            <ac:picMk id="7" creationId="{0A005316-C294-FE8B-C10F-DB19FE3C3468}"/>
          </ac:picMkLst>
        </pc:picChg>
        <pc:extLst>
          <p:ext xmlns:p="http://schemas.openxmlformats.org/presentationml/2006/main" uri="{D6D511B9-2390-475A-947B-AFAB55BFBCF1}">
            <pc226:cmChg xmlns:pc226="http://schemas.microsoft.com/office/powerpoint/2022/06/main/command" chg="add">
              <pc226:chgData name="Snyder, Christopher" userId="" providerId="" clId="Web-{B2BB52DC-A1B4-4812-BBD5-738CBEC8F1B7}" dt="2023-08-15T11:33:20.140" v="1196"/>
              <pc2:cmMkLst xmlns:pc2="http://schemas.microsoft.com/office/powerpoint/2019/9/main/command">
                <pc:docMk/>
                <pc:sldMk cId="4239436576" sldId="611"/>
                <pc2:cmMk id="{18CA78FC-0808-4AB4-9999-EC3E449D312E}"/>
              </pc2:cmMkLst>
            </pc226:cmChg>
          </p:ext>
        </pc:extLst>
      </pc:sldChg>
      <pc:sldChg chg="addSp modSp">
        <pc:chgData name="Snyder, Christopher" userId="" providerId="" clId="Web-{B2BB52DC-A1B4-4812-BBD5-738CBEC8F1B7}" dt="2023-08-15T11:39:40.026" v="1370" actId="20577"/>
        <pc:sldMkLst>
          <pc:docMk/>
          <pc:sldMk cId="1921235584" sldId="617"/>
        </pc:sldMkLst>
        <pc:spChg chg="add mod">
          <ac:chgData name="Snyder, Christopher" userId="" providerId="" clId="Web-{B2BB52DC-A1B4-4812-BBD5-738CBEC8F1B7}" dt="2023-08-15T11:38:59.103" v="1353" actId="1076"/>
          <ac:spMkLst>
            <pc:docMk/>
            <pc:sldMk cId="1921235584" sldId="617"/>
            <ac:spMk id="2" creationId="{9A1B263A-7BCC-2400-ED82-F23294616976}"/>
          </ac:spMkLst>
        </pc:spChg>
        <pc:spChg chg="mod">
          <ac:chgData name="Snyder, Christopher" userId="" providerId="" clId="Web-{B2BB52DC-A1B4-4812-BBD5-738CBEC8F1B7}" dt="2023-08-15T11:39:32.807" v="1367" actId="20577"/>
          <ac:spMkLst>
            <pc:docMk/>
            <pc:sldMk cId="1921235584" sldId="617"/>
            <ac:spMk id="7" creationId="{6E9570FA-EB9D-7017-5464-0032D4B130AE}"/>
          </ac:spMkLst>
        </pc:spChg>
        <pc:spChg chg="mod">
          <ac:chgData name="Snyder, Christopher" userId="" providerId="" clId="Web-{B2BB52DC-A1B4-4812-BBD5-738CBEC8F1B7}" dt="2023-08-15T11:39:40.026" v="1370" actId="20577"/>
          <ac:spMkLst>
            <pc:docMk/>
            <pc:sldMk cId="1921235584" sldId="617"/>
            <ac:spMk id="8" creationId="{17E155A3-4CD9-8F71-9E8C-6DF47C0BE192}"/>
          </ac:spMkLst>
        </pc:spChg>
      </pc:sldChg>
      <pc:sldChg chg="addSp delSp modSp mod modClrScheme chgLayout">
        <pc:chgData name="Snyder, Christopher" userId="" providerId="" clId="Web-{B2BB52DC-A1B4-4812-BBD5-738CBEC8F1B7}" dt="2023-08-15T11:46:22.694" v="1549" actId="20577"/>
        <pc:sldMkLst>
          <pc:docMk/>
          <pc:sldMk cId="390391845" sldId="618"/>
        </pc:sldMkLst>
        <pc:spChg chg="add mod ord">
          <ac:chgData name="Snyder, Christopher" userId="" providerId="" clId="Web-{B2BB52DC-A1B4-4812-BBD5-738CBEC8F1B7}" dt="2023-08-15T11:46:22.694" v="1549" actId="20577"/>
          <ac:spMkLst>
            <pc:docMk/>
            <pc:sldMk cId="390391845" sldId="618"/>
            <ac:spMk id="3" creationId="{435231B1-8B17-0960-6722-A21B8B8A86E0}"/>
          </ac:spMkLst>
        </pc:spChg>
        <pc:spChg chg="add mod ord">
          <ac:chgData name="Snyder, Christopher" userId="" providerId="" clId="Web-{B2BB52DC-A1B4-4812-BBD5-738CBEC8F1B7}" dt="2023-08-15T11:40:20.605" v="1389" actId="20577"/>
          <ac:spMkLst>
            <pc:docMk/>
            <pc:sldMk cId="390391845" sldId="618"/>
            <ac:spMk id="5" creationId="{A534B039-6C84-133E-E938-100F21E8A9EE}"/>
          </ac:spMkLst>
        </pc:spChg>
        <pc:spChg chg="add mod">
          <ac:chgData name="Snyder, Christopher" userId="" providerId="" clId="Web-{B2BB52DC-A1B4-4812-BBD5-738CBEC8F1B7}" dt="2023-08-15T11:46:10.569" v="1546" actId="1076"/>
          <ac:spMkLst>
            <pc:docMk/>
            <pc:sldMk cId="390391845" sldId="618"/>
            <ac:spMk id="6" creationId="{6A91B85B-B0D3-5E9F-E773-7A87A8A4FEA0}"/>
          </ac:spMkLst>
        </pc:spChg>
        <pc:picChg chg="del mod">
          <ac:chgData name="Snyder, Christopher" userId="" providerId="" clId="Web-{B2BB52DC-A1B4-4812-BBD5-738CBEC8F1B7}" dt="2023-08-15T11:40:06.324" v="1373"/>
          <ac:picMkLst>
            <pc:docMk/>
            <pc:sldMk cId="390391845" sldId="618"/>
            <ac:picMk id="4" creationId="{530BE098-B013-4FBD-5C1C-DF5325B7035F}"/>
          </ac:picMkLst>
        </pc:picChg>
      </pc:sldChg>
      <pc:sldChg chg="modSp del">
        <pc:chgData name="Snyder, Christopher" userId="" providerId="" clId="Web-{B2BB52DC-A1B4-4812-BBD5-738CBEC8F1B7}" dt="2023-08-15T11:34:43.346" v="1220"/>
        <pc:sldMkLst>
          <pc:docMk/>
          <pc:sldMk cId="1641646323" sldId="627"/>
        </pc:sldMkLst>
        <pc:spChg chg="mod">
          <ac:chgData name="Snyder, Christopher" userId="" providerId="" clId="Web-{B2BB52DC-A1B4-4812-BBD5-738CBEC8F1B7}" dt="2023-08-15T11:34:08.610" v="1211" actId="20577"/>
          <ac:spMkLst>
            <pc:docMk/>
            <pc:sldMk cId="1641646323" sldId="627"/>
            <ac:spMk id="2" creationId="{81BBCA15-1ED8-6D18-6700-04EB7B62C799}"/>
          </ac:spMkLst>
        </pc:spChg>
      </pc:sldChg>
      <pc:sldChg chg="modSp">
        <pc:chgData name="Snyder, Christopher" userId="" providerId="" clId="Web-{B2BB52DC-A1B4-4812-BBD5-738CBEC8F1B7}" dt="2023-08-15T11:27:24.063" v="732" actId="1076"/>
        <pc:sldMkLst>
          <pc:docMk/>
          <pc:sldMk cId="2697522663" sldId="641"/>
        </pc:sldMkLst>
        <pc:picChg chg="mod">
          <ac:chgData name="Snyder, Christopher" userId="" providerId="" clId="Web-{B2BB52DC-A1B4-4812-BBD5-738CBEC8F1B7}" dt="2023-08-15T11:27:24.063" v="732" actId="1076"/>
          <ac:picMkLst>
            <pc:docMk/>
            <pc:sldMk cId="2697522663" sldId="641"/>
            <ac:picMk id="2" creationId="{FA620286-BC2F-50DE-B333-77E0056F8230}"/>
          </ac:picMkLst>
        </pc:picChg>
      </pc:sldChg>
      <pc:sldChg chg="modSp">
        <pc:chgData name="Snyder, Christopher" userId="" providerId="" clId="Web-{B2BB52DC-A1B4-4812-BBD5-738CBEC8F1B7}" dt="2023-08-15T11:33:56.063" v="1208" actId="20577"/>
        <pc:sldMkLst>
          <pc:docMk/>
          <pc:sldMk cId="1558586394" sldId="642"/>
        </pc:sldMkLst>
        <pc:spChg chg="mod">
          <ac:chgData name="Snyder, Christopher" userId="" providerId="" clId="Web-{B2BB52DC-A1B4-4812-BBD5-738CBEC8F1B7}" dt="2023-08-15T11:33:56.063" v="1208" actId="20577"/>
          <ac:spMkLst>
            <pc:docMk/>
            <pc:sldMk cId="1558586394" sldId="642"/>
            <ac:spMk id="2" creationId="{D1FEB417-6980-29EF-F0D5-D353DC71414F}"/>
          </ac:spMkLst>
        </pc:spChg>
      </pc:sldChg>
      <pc:sldChg chg="modSp">
        <pc:chgData name="Snyder, Christopher" userId="" providerId="" clId="Web-{B2BB52DC-A1B4-4812-BBD5-738CBEC8F1B7}" dt="2023-08-15T11:27:16.312" v="731" actId="1076"/>
        <pc:sldMkLst>
          <pc:docMk/>
          <pc:sldMk cId="4244902236" sldId="663"/>
        </pc:sldMkLst>
        <pc:spChg chg="mod">
          <ac:chgData name="Snyder, Christopher" userId="" providerId="" clId="Web-{B2BB52DC-A1B4-4812-BBD5-738CBEC8F1B7}" dt="2023-08-15T11:27:16.312" v="731" actId="1076"/>
          <ac:spMkLst>
            <pc:docMk/>
            <pc:sldMk cId="4244902236" sldId="663"/>
            <ac:spMk id="2" creationId="{8B5F36D3-241D-3439-CE12-000DC5B7BDAD}"/>
          </ac:spMkLst>
        </pc:spChg>
      </pc:sldChg>
      <pc:sldChg chg="modSp">
        <pc:chgData name="Snyder, Christopher" userId="" providerId="" clId="Web-{B2BB52DC-A1B4-4812-BBD5-738CBEC8F1B7}" dt="2023-08-15T10:46:52.928" v="3" actId="20577"/>
        <pc:sldMkLst>
          <pc:docMk/>
          <pc:sldMk cId="2892974365" sldId="675"/>
        </pc:sldMkLst>
        <pc:spChg chg="mod">
          <ac:chgData name="Snyder, Christopher" userId="" providerId="" clId="Web-{B2BB52DC-A1B4-4812-BBD5-738CBEC8F1B7}" dt="2023-08-15T10:46:52.928" v="3" actId="20577"/>
          <ac:spMkLst>
            <pc:docMk/>
            <pc:sldMk cId="2892974365" sldId="675"/>
            <ac:spMk id="2" creationId="{66381C82-956D-281E-692D-844455660230}"/>
          </ac:spMkLst>
        </pc:spChg>
      </pc:sldChg>
      <pc:sldChg chg="modSp">
        <pc:chgData name="Snyder, Christopher" userId="" providerId="" clId="Web-{B2BB52DC-A1B4-4812-BBD5-738CBEC8F1B7}" dt="2023-08-15T10:54:56.380" v="11" actId="20577"/>
        <pc:sldMkLst>
          <pc:docMk/>
          <pc:sldMk cId="3336191896" sldId="677"/>
        </pc:sldMkLst>
        <pc:spChg chg="mod">
          <ac:chgData name="Snyder, Christopher" userId="" providerId="" clId="Web-{B2BB52DC-A1B4-4812-BBD5-738CBEC8F1B7}" dt="2023-08-15T10:54:56.380" v="11" actId="20577"/>
          <ac:spMkLst>
            <pc:docMk/>
            <pc:sldMk cId="3336191896" sldId="677"/>
            <ac:spMk id="8" creationId="{B17F6BAC-F8E3-E997-6916-030FE114BA57}"/>
          </ac:spMkLst>
        </pc:spChg>
      </pc:sldChg>
      <pc:sldChg chg="addSp delSp modSp add replId">
        <pc:chgData name="Snyder, Christopher" userId="" providerId="" clId="Web-{B2BB52DC-A1B4-4812-BBD5-738CBEC8F1B7}" dt="2023-08-15T11:09:18.233" v="215" actId="1076"/>
        <pc:sldMkLst>
          <pc:docMk/>
          <pc:sldMk cId="2391953018" sldId="679"/>
        </pc:sldMkLst>
        <pc:spChg chg="mod ord">
          <ac:chgData name="Snyder, Christopher" userId="" providerId="" clId="Web-{B2BB52DC-A1B4-4812-BBD5-738CBEC8F1B7}" dt="2023-08-15T11:09:09.343" v="213" actId="20577"/>
          <ac:spMkLst>
            <pc:docMk/>
            <pc:sldMk cId="2391953018" sldId="679"/>
            <ac:spMk id="5" creationId="{96BC506E-5896-80A3-301E-5AC3B3B9B1C3}"/>
          </ac:spMkLst>
        </pc:spChg>
        <pc:spChg chg="mod">
          <ac:chgData name="Snyder, Christopher" userId="" providerId="" clId="Web-{B2BB52DC-A1B4-4812-BBD5-738CBEC8F1B7}" dt="2023-08-15T11:08:32.654" v="203" actId="20577"/>
          <ac:spMkLst>
            <pc:docMk/>
            <pc:sldMk cId="2391953018" sldId="679"/>
            <ac:spMk id="7" creationId="{0472C16B-423B-5E39-A84C-233E5C060804}"/>
          </ac:spMkLst>
        </pc:spChg>
        <pc:spChg chg="add mod">
          <ac:chgData name="Snyder, Christopher" userId="" providerId="" clId="Web-{B2BB52DC-A1B4-4812-BBD5-738CBEC8F1B7}" dt="2023-08-15T11:09:05.030" v="212" actId="1076"/>
          <ac:spMkLst>
            <pc:docMk/>
            <pc:sldMk cId="2391953018" sldId="679"/>
            <ac:spMk id="9" creationId="{8DCC2745-5E68-40C3-FE04-748EA24A0CAA}"/>
          </ac:spMkLst>
        </pc:spChg>
        <pc:spChg chg="add mod">
          <ac:chgData name="Snyder, Christopher" userId="" providerId="" clId="Web-{B2BB52DC-A1B4-4812-BBD5-738CBEC8F1B7}" dt="2023-08-15T11:08:51.139" v="208" actId="1076"/>
          <ac:spMkLst>
            <pc:docMk/>
            <pc:sldMk cId="2391953018" sldId="679"/>
            <ac:spMk id="10" creationId="{42426A31-6A2D-C4B8-85D6-4A3BCEC49824}"/>
          </ac:spMkLst>
        </pc:spChg>
        <pc:spChg chg="add mod">
          <ac:chgData name="Snyder, Christopher" userId="" providerId="" clId="Web-{B2BB52DC-A1B4-4812-BBD5-738CBEC8F1B7}" dt="2023-08-15T11:08:51.155" v="209" actId="1076"/>
          <ac:spMkLst>
            <pc:docMk/>
            <pc:sldMk cId="2391953018" sldId="679"/>
            <ac:spMk id="11" creationId="{2A1D7789-9CDB-06AA-306E-3A57A7C28669}"/>
          </ac:spMkLst>
        </pc:spChg>
        <pc:picChg chg="mod">
          <ac:chgData name="Snyder, Christopher" userId="" providerId="" clId="Web-{B2BB52DC-A1B4-4812-BBD5-738CBEC8F1B7}" dt="2023-08-15T11:09:18.233" v="215" actId="1076"/>
          <ac:picMkLst>
            <pc:docMk/>
            <pc:sldMk cId="2391953018" sldId="679"/>
            <ac:picMk id="2" creationId="{826A9755-0F5D-EBAF-2214-923964B2F3C4}"/>
          </ac:picMkLst>
        </pc:picChg>
        <pc:picChg chg="add del mod modCrop">
          <ac:chgData name="Snyder, Christopher" userId="" providerId="" clId="Web-{B2BB52DC-A1B4-4812-BBD5-738CBEC8F1B7}" dt="2023-08-15T11:08:07.763" v="191"/>
          <ac:picMkLst>
            <pc:docMk/>
            <pc:sldMk cId="2391953018" sldId="679"/>
            <ac:picMk id="4" creationId="{DC3CB432-08D3-43D6-E757-5D1201F1C895}"/>
          </ac:picMkLst>
        </pc:picChg>
        <pc:picChg chg="add del mod">
          <ac:chgData name="Snyder, Christopher" userId="" providerId="" clId="Web-{B2BB52DC-A1B4-4812-BBD5-738CBEC8F1B7}" dt="2023-08-15T11:08:09.263" v="192"/>
          <ac:picMkLst>
            <pc:docMk/>
            <pc:sldMk cId="2391953018" sldId="679"/>
            <ac:picMk id="8" creationId="{31185CCA-025F-F566-2430-DA398B613BBC}"/>
          </ac:picMkLst>
        </pc:picChg>
      </pc:sldChg>
      <pc:sldChg chg="addSp delSp modSp add replId">
        <pc:chgData name="Snyder, Christopher" userId="" providerId="" clId="Web-{B2BB52DC-A1B4-4812-BBD5-738CBEC8F1B7}" dt="2023-08-15T11:15:54.980" v="353" actId="20577"/>
        <pc:sldMkLst>
          <pc:docMk/>
          <pc:sldMk cId="2290838924" sldId="680"/>
        </pc:sldMkLst>
        <pc:spChg chg="mod">
          <ac:chgData name="Snyder, Christopher" userId="" providerId="" clId="Web-{B2BB52DC-A1B4-4812-BBD5-738CBEC8F1B7}" dt="2023-08-15T11:11:30.159" v="251" actId="20577"/>
          <ac:spMkLst>
            <pc:docMk/>
            <pc:sldMk cId="2290838924" sldId="680"/>
            <ac:spMk id="5" creationId="{96BC506E-5896-80A3-301E-5AC3B3B9B1C3}"/>
          </ac:spMkLst>
        </pc:spChg>
        <pc:spChg chg="del">
          <ac:chgData name="Snyder, Christopher" userId="" providerId="" clId="Web-{B2BB52DC-A1B4-4812-BBD5-738CBEC8F1B7}" dt="2023-08-15T11:11:16.549" v="247"/>
          <ac:spMkLst>
            <pc:docMk/>
            <pc:sldMk cId="2290838924" sldId="680"/>
            <ac:spMk id="7" creationId="{0472C16B-423B-5E39-A84C-233E5C060804}"/>
          </ac:spMkLst>
        </pc:spChg>
        <pc:spChg chg="add mod">
          <ac:chgData name="Snyder, Christopher" userId="" providerId="" clId="Web-{B2BB52DC-A1B4-4812-BBD5-738CBEC8F1B7}" dt="2023-08-15T11:10:58.361" v="244" actId="1076"/>
          <ac:spMkLst>
            <pc:docMk/>
            <pc:sldMk cId="2290838924" sldId="680"/>
            <ac:spMk id="8" creationId="{0B5D0A94-422A-AF39-4D15-487C151C8DAE}"/>
          </ac:spMkLst>
        </pc:spChg>
        <pc:spChg chg="add mod">
          <ac:chgData name="Snyder, Christopher" userId="" providerId="" clId="Web-{B2BB52DC-A1B4-4812-BBD5-738CBEC8F1B7}" dt="2023-08-15T11:15:54.980" v="353" actId="20577"/>
          <ac:spMkLst>
            <pc:docMk/>
            <pc:sldMk cId="2290838924" sldId="680"/>
            <ac:spMk id="10" creationId="{22B6BA5F-FF19-FED3-170F-3AA21E0DE688}"/>
          </ac:spMkLst>
        </pc:spChg>
      </pc:sldChg>
      <pc:sldChg chg="addSp modSp add replId">
        <pc:chgData name="Snyder, Christopher" userId="" providerId="" clId="Web-{B2BB52DC-A1B4-4812-BBD5-738CBEC8F1B7}" dt="2023-08-15T11:20:17.144" v="417" actId="20577"/>
        <pc:sldMkLst>
          <pc:docMk/>
          <pc:sldMk cId="874438702" sldId="681"/>
        </pc:sldMkLst>
        <pc:spChg chg="mod">
          <ac:chgData name="Snyder, Christopher" userId="" providerId="" clId="Web-{B2BB52DC-A1B4-4812-BBD5-738CBEC8F1B7}" dt="2023-08-15T11:20:17.144" v="417" actId="20577"/>
          <ac:spMkLst>
            <pc:docMk/>
            <pc:sldMk cId="874438702" sldId="681"/>
            <ac:spMk id="5" creationId="{96BC506E-5896-80A3-301E-5AC3B3B9B1C3}"/>
          </ac:spMkLst>
        </pc:spChg>
        <pc:spChg chg="add mod">
          <ac:chgData name="Snyder, Christopher" userId="" providerId="" clId="Web-{B2BB52DC-A1B4-4812-BBD5-738CBEC8F1B7}" dt="2023-08-15T11:20:00.706" v="412" actId="1076"/>
          <ac:spMkLst>
            <pc:docMk/>
            <pc:sldMk cId="874438702" sldId="681"/>
            <ac:spMk id="8" creationId="{F1D44EC8-0A66-D06A-7E80-D2B79620D922}"/>
          </ac:spMkLst>
        </pc:spChg>
        <pc:spChg chg="add mod">
          <ac:chgData name="Snyder, Christopher" userId="" providerId="" clId="Web-{B2BB52DC-A1B4-4812-BBD5-738CBEC8F1B7}" dt="2023-08-15T11:20:08.956" v="415" actId="20577"/>
          <ac:spMkLst>
            <pc:docMk/>
            <pc:sldMk cId="874438702" sldId="681"/>
            <ac:spMk id="9" creationId="{31233A12-2C4F-598B-A8DB-0BB739C1CE60}"/>
          </ac:spMkLst>
        </pc:spChg>
      </pc:sldChg>
      <pc:sldChg chg="add del replId">
        <pc:chgData name="Snyder, Christopher" userId="" providerId="" clId="Web-{B2BB52DC-A1B4-4812-BBD5-738CBEC8F1B7}" dt="2023-08-15T11:00:20.999" v="69"/>
        <pc:sldMkLst>
          <pc:docMk/>
          <pc:sldMk cId="2241590275" sldId="681"/>
        </pc:sldMkLst>
      </pc:sldChg>
      <pc:sldChg chg="modSp add del replId">
        <pc:chgData name="Snyder, Christopher" userId="" providerId="" clId="Web-{B2BB52DC-A1B4-4812-BBD5-738CBEC8F1B7}" dt="2023-08-15T11:17:00.075" v="364"/>
        <pc:sldMkLst>
          <pc:docMk/>
          <pc:sldMk cId="1069194521" sldId="682"/>
        </pc:sldMkLst>
        <pc:spChg chg="mod">
          <ac:chgData name="Snyder, Christopher" userId="" providerId="" clId="Web-{B2BB52DC-A1B4-4812-BBD5-738CBEC8F1B7}" dt="2023-08-15T11:03:15.754" v="107" actId="20577"/>
          <ac:spMkLst>
            <pc:docMk/>
            <pc:sldMk cId="1069194521" sldId="682"/>
            <ac:spMk id="5" creationId="{96BC506E-5896-80A3-301E-5AC3B3B9B1C3}"/>
          </ac:spMkLst>
        </pc:spChg>
      </pc:sldChg>
      <pc:sldChg chg="addSp delSp modSp add replId">
        <pc:chgData name="Snyder, Christopher" userId="" providerId="" clId="Web-{B2BB52DC-A1B4-4812-BBD5-738CBEC8F1B7}" dt="2023-08-15T11:17:18.013" v="370" actId="20577"/>
        <pc:sldMkLst>
          <pc:docMk/>
          <pc:sldMk cId="658566161" sldId="683"/>
        </pc:sldMkLst>
        <pc:spChg chg="add del mod">
          <ac:chgData name="Snyder, Christopher" userId="" providerId="" clId="Web-{B2BB52DC-A1B4-4812-BBD5-738CBEC8F1B7}" dt="2023-08-15T11:11:56.863" v="256"/>
          <ac:spMkLst>
            <pc:docMk/>
            <pc:sldMk cId="658566161" sldId="683"/>
            <ac:spMk id="4" creationId="{8494F0DB-AF83-3138-B1FC-B54654EFE894}"/>
          </ac:spMkLst>
        </pc:spChg>
        <pc:spChg chg="mod">
          <ac:chgData name="Snyder, Christopher" userId="" providerId="" clId="Web-{B2BB52DC-A1B4-4812-BBD5-738CBEC8F1B7}" dt="2023-08-15T11:17:18.013" v="370" actId="20577"/>
          <ac:spMkLst>
            <pc:docMk/>
            <pc:sldMk cId="658566161" sldId="683"/>
            <ac:spMk id="5" creationId="{96BC506E-5896-80A3-301E-5AC3B3B9B1C3}"/>
          </ac:spMkLst>
        </pc:spChg>
        <pc:spChg chg="add del mod">
          <ac:chgData name="Snyder, Christopher" userId="" providerId="" clId="Web-{B2BB52DC-A1B4-4812-BBD5-738CBEC8F1B7}" dt="2023-08-15T11:14:30.102" v="327"/>
          <ac:spMkLst>
            <pc:docMk/>
            <pc:sldMk cId="658566161" sldId="683"/>
            <ac:spMk id="9" creationId="{5EAA12D0-6A0C-1139-8EEC-9B0A08BEF951}"/>
          </ac:spMkLst>
        </pc:spChg>
        <pc:spChg chg="mod">
          <ac:chgData name="Snyder, Christopher" userId="" providerId="" clId="Web-{B2BB52DC-A1B4-4812-BBD5-738CBEC8F1B7}" dt="2023-08-15T11:16:00.245" v="354" actId="20577"/>
          <ac:spMkLst>
            <pc:docMk/>
            <pc:sldMk cId="658566161" sldId="683"/>
            <ac:spMk id="10" creationId="{22B6BA5F-FF19-FED3-170F-3AA21E0DE688}"/>
          </ac:spMkLst>
        </pc:spChg>
        <pc:spChg chg="add del mod">
          <ac:chgData name="Snyder, Christopher" userId="" providerId="" clId="Web-{B2BB52DC-A1B4-4812-BBD5-738CBEC8F1B7}" dt="2023-08-15T11:14:40.743" v="330"/>
          <ac:spMkLst>
            <pc:docMk/>
            <pc:sldMk cId="658566161" sldId="683"/>
            <ac:spMk id="12" creationId="{AFEAC6EA-2DA4-68D5-A50C-D17088D88626}"/>
          </ac:spMkLst>
        </pc:spChg>
        <pc:spChg chg="add del mod">
          <ac:chgData name="Snyder, Christopher" userId="" providerId="" clId="Web-{B2BB52DC-A1B4-4812-BBD5-738CBEC8F1B7}" dt="2023-08-15T11:14:34.102" v="328"/>
          <ac:spMkLst>
            <pc:docMk/>
            <pc:sldMk cId="658566161" sldId="683"/>
            <ac:spMk id="14" creationId="{4D493E92-7A91-29E5-08DB-9511FFD41DB3}"/>
          </ac:spMkLst>
        </pc:spChg>
        <pc:spChg chg="add mod">
          <ac:chgData name="Snyder, Christopher" userId="" providerId="" clId="Web-{B2BB52DC-A1B4-4812-BBD5-738CBEC8F1B7}" dt="2023-08-15T11:14:48.462" v="332" actId="1076"/>
          <ac:spMkLst>
            <pc:docMk/>
            <pc:sldMk cId="658566161" sldId="683"/>
            <ac:spMk id="15" creationId="{F07B6E5E-208A-410E-DE9D-87FD5601C0AD}"/>
          </ac:spMkLst>
        </pc:spChg>
        <pc:spChg chg="add mod">
          <ac:chgData name="Snyder, Christopher" userId="" providerId="" clId="Web-{B2BB52DC-A1B4-4812-BBD5-738CBEC8F1B7}" dt="2023-08-15T11:15:04.228" v="335" actId="20577"/>
          <ac:spMkLst>
            <pc:docMk/>
            <pc:sldMk cId="658566161" sldId="683"/>
            <ac:spMk id="16" creationId="{B554A067-29FB-E03C-BC0D-78B081839462}"/>
          </ac:spMkLst>
        </pc:spChg>
        <pc:spChg chg="add mod">
          <ac:chgData name="Snyder, Christopher" userId="" providerId="" clId="Web-{B2BB52DC-A1B4-4812-BBD5-738CBEC8F1B7}" dt="2023-08-15T11:15:32.292" v="342" actId="20577"/>
          <ac:spMkLst>
            <pc:docMk/>
            <pc:sldMk cId="658566161" sldId="683"/>
            <ac:spMk id="17" creationId="{8F86FC79-30B3-0FD3-5591-A2366CFB8991}"/>
          </ac:spMkLst>
        </pc:spChg>
      </pc:sldChg>
      <pc:sldChg chg="addSp delSp modSp add mod replId modClrScheme chgLayout">
        <pc:chgData name="Snyder, Christopher" userId="" providerId="" clId="Web-{B2BB52DC-A1B4-4812-BBD5-738CBEC8F1B7}" dt="2023-08-15T11:25:31.466" v="709" actId="14100"/>
        <pc:sldMkLst>
          <pc:docMk/>
          <pc:sldMk cId="870400405" sldId="684"/>
        </pc:sldMkLst>
        <pc:spChg chg="add del mod ord">
          <ac:chgData name="Snyder, Christopher" userId="" providerId="" clId="Web-{B2BB52DC-A1B4-4812-BBD5-738CBEC8F1B7}" dt="2023-08-15T11:25:20.231" v="706" actId="20577"/>
          <ac:spMkLst>
            <pc:docMk/>
            <pc:sldMk cId="870400405" sldId="684"/>
            <ac:spMk id="3" creationId="{BEBB7643-0979-C2CA-3BCC-4BAF91120640}"/>
          </ac:spMkLst>
        </pc:spChg>
        <pc:spChg chg="add mod ord">
          <ac:chgData name="Snyder, Christopher" userId="" providerId="" clId="Web-{B2BB52DC-A1B4-4812-BBD5-738CBEC8F1B7}" dt="2023-08-15T11:22:09.960" v="449" actId="20577"/>
          <ac:spMkLst>
            <pc:docMk/>
            <pc:sldMk cId="870400405" sldId="684"/>
            <ac:spMk id="5" creationId="{78A19F6A-4A7A-1E03-E69D-670508C17169}"/>
          </ac:spMkLst>
        </pc:spChg>
        <pc:picChg chg="del">
          <ac:chgData name="Snyder, Christopher" userId="" providerId="" clId="Web-{B2BB52DC-A1B4-4812-BBD5-738CBEC8F1B7}" dt="2023-08-15T11:21:50.897" v="431"/>
          <ac:picMkLst>
            <pc:docMk/>
            <pc:sldMk cId="870400405" sldId="684"/>
            <ac:picMk id="4" creationId="{4E585601-5AD9-272D-08D9-2458159BECBB}"/>
          </ac:picMkLst>
        </pc:picChg>
        <pc:picChg chg="add del mod modCrop">
          <ac:chgData name="Snyder, Christopher" userId="" providerId="" clId="Web-{B2BB52DC-A1B4-4812-BBD5-738CBEC8F1B7}" dt="2023-08-15T11:22:39.070" v="453"/>
          <ac:picMkLst>
            <pc:docMk/>
            <pc:sldMk cId="870400405" sldId="684"/>
            <ac:picMk id="7" creationId="{0CABD847-4F12-0E34-4487-C952FADE7C3E}"/>
          </ac:picMkLst>
        </pc:picChg>
        <pc:picChg chg="add del mod ord">
          <ac:chgData name="Snyder, Christopher" userId="" providerId="" clId="Web-{B2BB52DC-A1B4-4812-BBD5-738CBEC8F1B7}" dt="2023-08-15T11:22:44.507" v="457"/>
          <ac:picMkLst>
            <pc:docMk/>
            <pc:sldMk cId="870400405" sldId="684"/>
            <ac:picMk id="8" creationId="{AA0B4B2C-06EA-C3C6-D588-2849BCE721CD}"/>
          </ac:picMkLst>
        </pc:picChg>
        <pc:picChg chg="add mod">
          <ac:chgData name="Snyder, Christopher" userId="" providerId="" clId="Web-{B2BB52DC-A1B4-4812-BBD5-738CBEC8F1B7}" dt="2023-08-15T11:25:31.466" v="709" actId="14100"/>
          <ac:picMkLst>
            <pc:docMk/>
            <pc:sldMk cId="870400405" sldId="684"/>
            <ac:picMk id="9" creationId="{E92474C5-8F2A-8FAB-3BD7-5BC9C8117F04}"/>
          </ac:picMkLst>
        </pc:picChg>
      </pc:sldChg>
      <pc:sldChg chg="addSp delSp modSp add replId">
        <pc:chgData name="Snyder, Christopher" userId="" providerId="" clId="Web-{B2BB52DC-A1B4-4812-BBD5-738CBEC8F1B7}" dt="2023-08-15T11:26:25.233" v="722" actId="1076"/>
        <pc:sldMkLst>
          <pc:docMk/>
          <pc:sldMk cId="1528551330" sldId="685"/>
        </pc:sldMkLst>
        <pc:spChg chg="del mod">
          <ac:chgData name="Snyder, Christopher" userId="" providerId="" clId="Web-{B2BB52DC-A1B4-4812-BBD5-738CBEC8F1B7}" dt="2023-08-15T11:25:56.341" v="712"/>
          <ac:spMkLst>
            <pc:docMk/>
            <pc:sldMk cId="1528551330" sldId="685"/>
            <ac:spMk id="2" creationId="{7A7FCA2A-D4EB-0237-04ED-6DB1BE38AB94}"/>
          </ac:spMkLst>
        </pc:spChg>
        <pc:spChg chg="add mod">
          <ac:chgData name="Snyder, Christopher" userId="" providerId="" clId="Web-{B2BB52DC-A1B4-4812-BBD5-738CBEC8F1B7}" dt="2023-08-15T11:26:25.233" v="722" actId="1076"/>
          <ac:spMkLst>
            <pc:docMk/>
            <pc:sldMk cId="1528551330" sldId="685"/>
            <ac:spMk id="4" creationId="{E7919AE2-275E-BF34-0DA3-7496228D57B0}"/>
          </ac:spMkLst>
        </pc:spChg>
        <pc:picChg chg="del">
          <ac:chgData name="Snyder, Christopher" userId="" providerId="" clId="Web-{B2BB52DC-A1B4-4812-BBD5-738CBEC8F1B7}" dt="2023-08-15T11:25:57.966" v="713"/>
          <ac:picMkLst>
            <pc:docMk/>
            <pc:sldMk cId="1528551330" sldId="685"/>
            <ac:picMk id="13" creationId="{AF0694C2-AFEA-BBC8-EE16-30FF97C95320}"/>
          </ac:picMkLst>
        </pc:picChg>
      </pc:sldChg>
      <pc:sldChg chg="addSp delSp modSp add ord replId">
        <pc:chgData name="Snyder, Christopher" userId="" providerId="" clId="Web-{B2BB52DC-A1B4-4812-BBD5-738CBEC8F1B7}" dt="2023-08-15T11:28:05.329" v="739"/>
        <pc:sldMkLst>
          <pc:docMk/>
          <pc:sldMk cId="89937608" sldId="686"/>
        </pc:sldMkLst>
        <pc:spChg chg="add del mod">
          <ac:chgData name="Snyder, Christopher" userId="" providerId="" clId="Web-{B2BB52DC-A1B4-4812-BBD5-738CBEC8F1B7}" dt="2023-08-15T11:27:34.750" v="736"/>
          <ac:spMkLst>
            <pc:docMk/>
            <pc:sldMk cId="89937608" sldId="686"/>
            <ac:spMk id="7" creationId="{AF0B1C71-0072-8A53-4E70-941ABE49C126}"/>
          </ac:spMkLst>
        </pc:spChg>
        <pc:picChg chg="mod">
          <ac:chgData name="Snyder, Christopher" userId="" providerId="" clId="Web-{B2BB52DC-A1B4-4812-BBD5-738CBEC8F1B7}" dt="2023-08-15T11:27:38.657" v="737" actId="1076"/>
          <ac:picMkLst>
            <pc:docMk/>
            <pc:sldMk cId="89937608" sldId="686"/>
            <ac:picMk id="2" creationId="{FA620286-BC2F-50DE-B333-77E0056F8230}"/>
          </ac:picMkLst>
        </pc:picChg>
        <pc:picChg chg="del">
          <ac:chgData name="Snyder, Christopher" userId="" providerId="" clId="Web-{B2BB52DC-A1B4-4812-BBD5-738CBEC8F1B7}" dt="2023-08-15T11:27:28.891" v="734"/>
          <ac:picMkLst>
            <pc:docMk/>
            <pc:sldMk cId="89937608" sldId="686"/>
            <ac:picMk id="4" creationId="{C3EF55B6-E3FB-4264-1276-6DCB682945CB}"/>
          </ac:picMkLst>
        </pc:picChg>
      </pc:sldChg>
      <pc:sldChg chg="delSp modSp add replId">
        <pc:chgData name="Snyder, Christopher" userId="" providerId="" clId="Web-{B2BB52DC-A1B4-4812-BBD5-738CBEC8F1B7}" dt="2023-08-15T11:31:37.887" v="1181" actId="20577"/>
        <pc:sldMkLst>
          <pc:docMk/>
          <pc:sldMk cId="1042385416" sldId="687"/>
        </pc:sldMkLst>
        <pc:spChg chg="mod">
          <ac:chgData name="Snyder, Christopher" userId="" providerId="" clId="Web-{B2BB52DC-A1B4-4812-BBD5-738CBEC8F1B7}" dt="2023-08-15T11:31:32.559" v="1179" actId="20577"/>
          <ac:spMkLst>
            <pc:docMk/>
            <pc:sldMk cId="1042385416" sldId="687"/>
            <ac:spMk id="3" creationId="{E15BC9AB-651B-A908-C02B-F220D5ABA666}"/>
          </ac:spMkLst>
        </pc:spChg>
        <pc:spChg chg="mod">
          <ac:chgData name="Snyder, Christopher" userId="" providerId="" clId="Web-{B2BB52DC-A1B4-4812-BBD5-738CBEC8F1B7}" dt="2023-08-15T11:31:37.887" v="1181" actId="20577"/>
          <ac:spMkLst>
            <pc:docMk/>
            <pc:sldMk cId="1042385416" sldId="687"/>
            <ac:spMk id="5" creationId="{BB170FC3-1E2D-21D8-D132-0B8714128EC4}"/>
          </ac:spMkLst>
        </pc:spChg>
        <pc:picChg chg="del mod">
          <ac:chgData name="Snyder, Christopher" userId="" providerId="" clId="Web-{B2BB52DC-A1B4-4812-BBD5-738CBEC8F1B7}" dt="2023-08-15T11:31:34.606" v="1180"/>
          <ac:picMkLst>
            <pc:docMk/>
            <pc:sldMk cId="1042385416" sldId="687"/>
            <ac:picMk id="7" creationId="{0A005316-C294-FE8B-C10F-DB19FE3C3468}"/>
          </ac:picMkLst>
        </pc:picChg>
      </pc:sldChg>
      <pc:sldChg chg="modSp add ord replId">
        <pc:chgData name="Snyder, Christopher" userId="" providerId="" clId="Web-{B2BB52DC-A1B4-4812-BBD5-738CBEC8F1B7}" dt="2023-08-15T11:32:36.498" v="1192"/>
        <pc:sldMkLst>
          <pc:docMk/>
          <pc:sldMk cId="4284515433" sldId="688"/>
        </pc:sldMkLst>
        <pc:spChg chg="mod">
          <ac:chgData name="Snyder, Christopher" userId="" providerId="" clId="Web-{B2BB52DC-A1B4-4812-BBD5-738CBEC8F1B7}" dt="2023-08-15T11:32:30.639" v="1191" actId="20577"/>
          <ac:spMkLst>
            <pc:docMk/>
            <pc:sldMk cId="4284515433" sldId="688"/>
            <ac:spMk id="3" creationId="{E15BC9AB-651B-A908-C02B-F220D5ABA666}"/>
          </ac:spMkLst>
        </pc:spChg>
      </pc:sldChg>
      <pc:sldChg chg="modSp add del replId">
        <pc:chgData name="Snyder, Christopher" userId="" providerId="" clId="Web-{B2BB52DC-A1B4-4812-BBD5-738CBEC8F1B7}" dt="2023-08-15T11:34:34.330" v="1217"/>
        <pc:sldMkLst>
          <pc:docMk/>
          <pc:sldMk cId="2263825149" sldId="690"/>
        </pc:sldMkLst>
        <pc:spChg chg="mod">
          <ac:chgData name="Snyder, Christopher" userId="" providerId="" clId="Web-{B2BB52DC-A1B4-4812-BBD5-738CBEC8F1B7}" dt="2023-08-15T11:34:25.001" v="1216" actId="20577"/>
          <ac:spMkLst>
            <pc:docMk/>
            <pc:sldMk cId="2263825149" sldId="690"/>
            <ac:spMk id="2" creationId="{81BBCA15-1ED8-6D18-6700-04EB7B62C799}"/>
          </ac:spMkLst>
        </pc:spChg>
      </pc:sldChg>
      <pc:sldChg chg="addSp delSp modSp add del replId">
        <pc:chgData name="Snyder, Christopher" userId="" providerId="" clId="Web-{B2BB52DC-A1B4-4812-BBD5-738CBEC8F1B7}" dt="2023-08-15T11:38:06.602" v="1338"/>
        <pc:sldMkLst>
          <pc:docMk/>
          <pc:sldMk cId="3067583336" sldId="691"/>
        </pc:sldMkLst>
        <pc:spChg chg="mod">
          <ac:chgData name="Snyder, Christopher" userId="" providerId="" clId="Web-{B2BB52DC-A1B4-4812-BBD5-738CBEC8F1B7}" dt="2023-08-15T11:38:03.820" v="1337" actId="20577"/>
          <ac:spMkLst>
            <pc:docMk/>
            <pc:sldMk cId="3067583336" sldId="691"/>
            <ac:spMk id="2" creationId="{81BBCA15-1ED8-6D18-6700-04EB7B62C799}"/>
          </ac:spMkLst>
        </pc:spChg>
        <pc:spChg chg="mod">
          <ac:chgData name="Snyder, Christopher" userId="" providerId="" clId="Web-{B2BB52DC-A1B4-4812-BBD5-738CBEC8F1B7}" dt="2023-08-15T11:36:23.567" v="1290" actId="1076"/>
          <ac:spMkLst>
            <pc:docMk/>
            <pc:sldMk cId="3067583336" sldId="691"/>
            <ac:spMk id="3" creationId="{B866BB1C-F265-4596-D3D6-F7BD7BFDA4E3}"/>
          </ac:spMkLst>
        </pc:spChg>
        <pc:spChg chg="add del mod">
          <ac:chgData name="Snyder, Christopher" userId="" providerId="" clId="Web-{B2BB52DC-A1B4-4812-BBD5-738CBEC8F1B7}" dt="2023-08-15T11:38:06.602" v="1338"/>
          <ac:spMkLst>
            <pc:docMk/>
            <pc:sldMk cId="3067583336" sldId="691"/>
            <ac:spMk id="4" creationId="{0A3991B5-88BD-E587-C28A-116FC0103B47}"/>
          </ac:spMkLst>
        </pc:spChg>
      </pc:sldChg>
      <pc:sldChg chg="delSp add replId">
        <pc:chgData name="Snyder, Christopher" userId="" providerId="" clId="Web-{B2BB52DC-A1B4-4812-BBD5-738CBEC8F1B7}" dt="2023-08-15T11:38:14.617" v="1340"/>
        <pc:sldMkLst>
          <pc:docMk/>
          <pc:sldMk cId="4035202031" sldId="692"/>
        </pc:sldMkLst>
        <pc:spChg chg="del">
          <ac:chgData name="Snyder, Christopher" userId="" providerId="" clId="Web-{B2BB52DC-A1B4-4812-BBD5-738CBEC8F1B7}" dt="2023-08-15T11:38:14.617" v="1340"/>
          <ac:spMkLst>
            <pc:docMk/>
            <pc:sldMk cId="4035202031" sldId="692"/>
            <ac:spMk id="4" creationId="{0A3991B5-88BD-E587-C28A-116FC0103B47}"/>
          </ac:spMkLst>
        </pc:spChg>
      </pc:sldChg>
      <pc:sldChg chg="add replId">
        <pc:chgData name="Snyder, Christopher" userId="" providerId="" clId="Web-{B2BB52DC-A1B4-4812-BBD5-738CBEC8F1B7}" dt="2023-08-15T11:38:09.336" v="1339"/>
        <pc:sldMkLst>
          <pc:docMk/>
          <pc:sldMk cId="2766527495" sldId="693"/>
        </pc:sldMkLst>
      </pc:sldChg>
      <pc:sldChg chg="modSp add replId">
        <pc:chgData name="Snyder, Christopher" userId="" providerId="" clId="Web-{B2BB52DC-A1B4-4812-BBD5-738CBEC8F1B7}" dt="2023-08-15T11:46:43.539" v="1553" actId="20577"/>
        <pc:sldMkLst>
          <pc:docMk/>
          <pc:sldMk cId="1124752480" sldId="695"/>
        </pc:sldMkLst>
        <pc:spChg chg="mod">
          <ac:chgData name="Snyder, Christopher" userId="" providerId="" clId="Web-{B2BB52DC-A1B4-4812-BBD5-738CBEC8F1B7}" dt="2023-08-15T11:46:43.539" v="1553" actId="20577"/>
          <ac:spMkLst>
            <pc:docMk/>
            <pc:sldMk cId="1124752480" sldId="695"/>
            <ac:spMk id="3" creationId="{435231B1-8B17-0960-6722-A21B8B8A86E0}"/>
          </ac:spMkLst>
        </pc:spChg>
      </pc:sldChg>
      <pc:sldChg chg="add mod replId modShow">
        <pc:chgData name="Snyder, Christopher" userId="" providerId="" clId="Web-{B2BB52DC-A1B4-4812-BBD5-738CBEC8F1B7}" dt="2023-08-15T11:47:57.384" v="1557"/>
        <pc:sldMkLst>
          <pc:docMk/>
          <pc:sldMk cId="3130994089" sldId="697"/>
        </pc:sldMkLst>
      </pc:sldChg>
    </pc:docChg>
  </pc:docChgLst>
  <pc:docChgLst>
    <pc:chgData name="Snyder, Christopher" clId="Web-{B8782493-8269-48B8-B8FC-C6D0B0369115}"/>
    <pc:docChg chg="addSld delSld modSld sldOrd modSection">
      <pc:chgData name="Snyder, Christopher" userId="" providerId="" clId="Web-{B8782493-8269-48B8-B8FC-C6D0B0369115}" dt="2023-08-14T02:42:02.677" v="4410"/>
      <pc:docMkLst>
        <pc:docMk/>
      </pc:docMkLst>
      <pc:sldChg chg="modSp">
        <pc:chgData name="Snyder, Christopher" userId="" providerId="" clId="Web-{B8782493-8269-48B8-B8FC-C6D0B0369115}" dt="2023-08-13T17:09:43.357" v="21" actId="14100"/>
        <pc:sldMkLst>
          <pc:docMk/>
          <pc:sldMk cId="0" sldId="256"/>
        </pc:sldMkLst>
        <pc:spChg chg="mod">
          <ac:chgData name="Snyder, Christopher" userId="" providerId="" clId="Web-{B8782493-8269-48B8-B8FC-C6D0B0369115}" dt="2023-08-13T17:09:43.357" v="21" actId="14100"/>
          <ac:spMkLst>
            <pc:docMk/>
            <pc:sldMk cId="0" sldId="256"/>
            <ac:spMk id="2" creationId="{DAD5A90E-F0EF-EC2A-96E6-30C0D15BE3E4}"/>
          </ac:spMkLst>
        </pc:spChg>
      </pc:sldChg>
      <pc:sldChg chg="mod modShow">
        <pc:chgData name="Snyder, Christopher" userId="" providerId="" clId="Web-{B8782493-8269-48B8-B8FC-C6D0B0369115}" dt="2023-08-13T17:10:07.576" v="22"/>
        <pc:sldMkLst>
          <pc:docMk/>
          <pc:sldMk cId="1520078717" sldId="261"/>
        </pc:sldMkLst>
      </pc:sldChg>
      <pc:sldChg chg="ord">
        <pc:chgData name="Snyder, Christopher" userId="" providerId="" clId="Web-{B8782493-8269-48B8-B8FC-C6D0B0369115}" dt="2023-08-14T00:37:26.146" v="1365"/>
        <pc:sldMkLst>
          <pc:docMk/>
          <pc:sldMk cId="1534881601" sldId="354"/>
        </pc:sldMkLst>
      </pc:sldChg>
      <pc:sldChg chg="modSp">
        <pc:chgData name="Snyder, Christopher" userId="" providerId="" clId="Web-{B8782493-8269-48B8-B8FC-C6D0B0369115}" dt="2023-08-13T17:24:54.333" v="27" actId="20577"/>
        <pc:sldMkLst>
          <pc:docMk/>
          <pc:sldMk cId="3982201290" sldId="561"/>
        </pc:sldMkLst>
        <pc:spChg chg="mod">
          <ac:chgData name="Snyder, Christopher" userId="" providerId="" clId="Web-{B8782493-8269-48B8-B8FC-C6D0B0369115}" dt="2023-08-13T17:24:54.333" v="27" actId="20577"/>
          <ac:spMkLst>
            <pc:docMk/>
            <pc:sldMk cId="3982201290" sldId="561"/>
            <ac:spMk id="3" creationId="{044D1B29-61D2-EF4F-C135-7F602D61D6E0}"/>
          </ac:spMkLst>
        </pc:spChg>
      </pc:sldChg>
      <pc:sldChg chg="modSp add replId">
        <pc:chgData name="Snyder, Christopher" userId="" providerId="" clId="Web-{B8782493-8269-48B8-B8FC-C6D0B0369115}" dt="2023-08-13T17:30:05.247" v="57" actId="20577"/>
        <pc:sldMkLst>
          <pc:docMk/>
          <pc:sldMk cId="125603017" sldId="562"/>
        </pc:sldMkLst>
        <pc:spChg chg="mod">
          <ac:chgData name="Snyder, Christopher" userId="" providerId="" clId="Web-{B8782493-8269-48B8-B8FC-C6D0B0369115}" dt="2023-08-13T17:30:05.247" v="57" actId="20577"/>
          <ac:spMkLst>
            <pc:docMk/>
            <pc:sldMk cId="125603017" sldId="562"/>
            <ac:spMk id="2" creationId="{62416CAA-563D-4396-207C-B778DF3AEED9}"/>
          </ac:spMkLst>
        </pc:spChg>
        <pc:spChg chg="mod">
          <ac:chgData name="Snyder, Christopher" userId="" providerId="" clId="Web-{B8782493-8269-48B8-B8FC-C6D0B0369115}" dt="2023-08-13T17:27:28.415" v="30" actId="20577"/>
          <ac:spMkLst>
            <pc:docMk/>
            <pc:sldMk cId="125603017" sldId="562"/>
            <ac:spMk id="3" creationId="{044D1B29-61D2-EF4F-C135-7F602D61D6E0}"/>
          </ac:spMkLst>
        </pc:spChg>
      </pc:sldChg>
      <pc:sldChg chg="addSp delSp modSp add ord replId">
        <pc:chgData name="Snyder, Christopher" userId="" providerId="" clId="Web-{B8782493-8269-48B8-B8FC-C6D0B0369115}" dt="2023-08-14T01:47:20.856" v="3128"/>
        <pc:sldMkLst>
          <pc:docMk/>
          <pc:sldMk cId="2296472619" sldId="563"/>
        </pc:sldMkLst>
        <pc:spChg chg="del">
          <ac:chgData name="Snyder, Christopher" userId="" providerId="" clId="Web-{B8782493-8269-48B8-B8FC-C6D0B0369115}" dt="2023-08-14T00:28:09.394" v="1352"/>
          <ac:spMkLst>
            <pc:docMk/>
            <pc:sldMk cId="2296472619" sldId="563"/>
            <ac:spMk id="2" creationId="{62416CAA-563D-4396-207C-B778DF3AEED9}"/>
          </ac:spMkLst>
        </pc:spChg>
        <pc:spChg chg="mod">
          <ac:chgData name="Snyder, Christopher" userId="" providerId="" clId="Web-{B8782493-8269-48B8-B8FC-C6D0B0369115}" dt="2023-08-14T00:37:25.177" v="1364" actId="20577"/>
          <ac:spMkLst>
            <pc:docMk/>
            <pc:sldMk cId="2296472619" sldId="563"/>
            <ac:spMk id="3" creationId="{044D1B29-61D2-EF4F-C135-7F602D61D6E0}"/>
          </ac:spMkLst>
        </pc:spChg>
        <pc:picChg chg="add mod ord">
          <ac:chgData name="Snyder, Christopher" userId="" providerId="" clId="Web-{B8782493-8269-48B8-B8FC-C6D0B0369115}" dt="2023-08-14T00:28:11.082" v="1353" actId="1076"/>
          <ac:picMkLst>
            <pc:docMk/>
            <pc:sldMk cId="2296472619" sldId="563"/>
            <ac:picMk id="4" creationId="{729F5D63-569E-CF77-A80D-10040E2F4386}"/>
          </ac:picMkLst>
        </pc:picChg>
      </pc:sldChg>
      <pc:sldChg chg="addSp modSp new del modNotes">
        <pc:chgData name="Snyder, Christopher" userId="" providerId="" clId="Web-{B8782493-8269-48B8-B8FC-C6D0B0369115}" dt="2023-08-14T01:27:52.051" v="2347"/>
        <pc:sldMkLst>
          <pc:docMk/>
          <pc:sldMk cId="4061381925" sldId="564"/>
        </pc:sldMkLst>
        <pc:spChg chg="mod">
          <ac:chgData name="Snyder, Christopher" userId="" providerId="" clId="Web-{B8782493-8269-48B8-B8FC-C6D0B0369115}" dt="2023-08-14T01:27:25.160" v="2333" actId="20577"/>
          <ac:spMkLst>
            <pc:docMk/>
            <pc:sldMk cId="4061381925" sldId="564"/>
            <ac:spMk id="2" creationId="{037C575F-2622-5CA6-F61A-618767426BF9}"/>
          </ac:spMkLst>
        </pc:spChg>
        <pc:spChg chg="mod">
          <ac:chgData name="Snyder, Christopher" userId="" providerId="" clId="Web-{B8782493-8269-48B8-B8FC-C6D0B0369115}" dt="2023-08-14T01:23:04.749" v="2282" actId="20577"/>
          <ac:spMkLst>
            <pc:docMk/>
            <pc:sldMk cId="4061381925" sldId="564"/>
            <ac:spMk id="3" creationId="{59A2D19C-BB33-7222-7C5E-7FE0013A066D}"/>
          </ac:spMkLst>
        </pc:spChg>
        <pc:picChg chg="add mod">
          <ac:chgData name="Snyder, Christopher" userId="" providerId="" clId="Web-{B8782493-8269-48B8-B8FC-C6D0B0369115}" dt="2023-08-14T01:27:22.301" v="2330" actId="1076"/>
          <ac:picMkLst>
            <pc:docMk/>
            <pc:sldMk cId="4061381925" sldId="564"/>
            <ac:picMk id="4" creationId="{D0DDCDA1-6B70-C4F6-349B-DED2AA8F1320}"/>
          </ac:picMkLst>
        </pc:picChg>
      </pc:sldChg>
      <pc:sldChg chg="addSp modSp add replId">
        <pc:chgData name="Snyder, Christopher" userId="" providerId="" clId="Web-{B8782493-8269-48B8-B8FC-C6D0B0369115}" dt="2023-08-13T17:35:19.526" v="85"/>
        <pc:sldMkLst>
          <pc:docMk/>
          <pc:sldMk cId="3130076225" sldId="565"/>
        </pc:sldMkLst>
        <pc:spChg chg="mod">
          <ac:chgData name="Snyder, Christopher" userId="" providerId="" clId="Web-{B8782493-8269-48B8-B8FC-C6D0B0369115}" dt="2023-08-13T17:32:05.615" v="76" actId="20577"/>
          <ac:spMkLst>
            <pc:docMk/>
            <pc:sldMk cId="3130076225" sldId="565"/>
            <ac:spMk id="2" creationId="{62416CAA-563D-4396-207C-B778DF3AEED9}"/>
          </ac:spMkLst>
        </pc:spChg>
        <pc:spChg chg="add mod">
          <ac:chgData name="Snyder, Christopher" userId="" providerId="" clId="Web-{B8782493-8269-48B8-B8FC-C6D0B0369115}" dt="2023-08-13T17:35:19.526" v="85"/>
          <ac:spMkLst>
            <pc:docMk/>
            <pc:sldMk cId="3130076225" sldId="565"/>
            <ac:spMk id="5" creationId="{84A33062-20A7-C6DB-2A6F-5D97B381CD87}"/>
          </ac:spMkLst>
        </pc:spChg>
        <pc:picChg chg="add mod">
          <ac:chgData name="Snyder, Christopher" userId="" providerId="" clId="Web-{B8782493-8269-48B8-B8FC-C6D0B0369115}" dt="2023-08-13T17:32:16.021" v="80" actId="1076"/>
          <ac:picMkLst>
            <pc:docMk/>
            <pc:sldMk cId="3130076225" sldId="565"/>
            <ac:picMk id="4" creationId="{E27BC2AE-C959-C8AA-C520-23D451696597}"/>
          </ac:picMkLst>
        </pc:picChg>
      </pc:sldChg>
      <pc:sldChg chg="delSp modSp add replId">
        <pc:chgData name="Snyder, Christopher" userId="" providerId="" clId="Web-{B8782493-8269-48B8-B8FC-C6D0B0369115}" dt="2023-08-13T17:35:30.448" v="89"/>
        <pc:sldMkLst>
          <pc:docMk/>
          <pc:sldMk cId="1506477660" sldId="566"/>
        </pc:sldMkLst>
        <pc:spChg chg="del mod">
          <ac:chgData name="Snyder, Christopher" userId="" providerId="" clId="Web-{B8782493-8269-48B8-B8FC-C6D0B0369115}" dt="2023-08-13T17:35:30.448" v="89"/>
          <ac:spMkLst>
            <pc:docMk/>
            <pc:sldMk cId="1506477660" sldId="566"/>
            <ac:spMk id="5" creationId="{84A33062-20A7-C6DB-2A6F-5D97B381CD87}"/>
          </ac:spMkLst>
        </pc:spChg>
        <pc:picChg chg="del">
          <ac:chgData name="Snyder, Christopher" userId="" providerId="" clId="Web-{B8782493-8269-48B8-B8FC-C6D0B0369115}" dt="2023-08-13T17:35:29.182" v="87"/>
          <ac:picMkLst>
            <pc:docMk/>
            <pc:sldMk cId="1506477660" sldId="566"/>
            <ac:picMk id="4" creationId="{E27BC2AE-C959-C8AA-C520-23D451696597}"/>
          </ac:picMkLst>
        </pc:picChg>
      </pc:sldChg>
      <pc:sldChg chg="addSp delSp modSp new">
        <pc:chgData name="Snyder, Christopher" userId="" providerId="" clId="Web-{B8782493-8269-48B8-B8FC-C6D0B0369115}" dt="2023-08-13T23:33:14.321" v="1307" actId="20577"/>
        <pc:sldMkLst>
          <pc:docMk/>
          <pc:sldMk cId="418143758" sldId="567"/>
        </pc:sldMkLst>
        <pc:spChg chg="mod">
          <ac:chgData name="Snyder, Christopher" userId="" providerId="" clId="Web-{B8782493-8269-48B8-B8FC-C6D0B0369115}" dt="2023-08-13T23:33:14.321" v="1307" actId="20577"/>
          <ac:spMkLst>
            <pc:docMk/>
            <pc:sldMk cId="418143758" sldId="567"/>
            <ac:spMk id="2" creationId="{30852E49-6DA7-6A37-66E9-8EB172736ABD}"/>
          </ac:spMkLst>
        </pc:spChg>
        <pc:spChg chg="mod">
          <ac:chgData name="Snyder, Christopher" userId="" providerId="" clId="Web-{B8782493-8269-48B8-B8FC-C6D0B0369115}" dt="2023-08-13T23:16:20.736" v="968" actId="1076"/>
          <ac:spMkLst>
            <pc:docMk/>
            <pc:sldMk cId="418143758" sldId="567"/>
            <ac:spMk id="3" creationId="{DB3402A8-7619-4C25-19B7-5B6F5438AE80}"/>
          </ac:spMkLst>
        </pc:spChg>
        <pc:spChg chg="add del mod topLvl">
          <ac:chgData name="Snyder, Christopher" userId="" providerId="" clId="Web-{B8782493-8269-48B8-B8FC-C6D0B0369115}" dt="2023-08-13T22:46:12.229" v="390"/>
          <ac:spMkLst>
            <pc:docMk/>
            <pc:sldMk cId="418143758" sldId="567"/>
            <ac:spMk id="5" creationId="{C52C9D4F-B9B8-2A05-ACA7-9CBC3E194F80}"/>
          </ac:spMkLst>
        </pc:spChg>
        <pc:spChg chg="add mod">
          <ac:chgData name="Snyder, Christopher" userId="" providerId="" clId="Web-{B8782493-8269-48B8-B8FC-C6D0B0369115}" dt="2023-08-13T22:46:03.745" v="389" actId="1076"/>
          <ac:spMkLst>
            <pc:docMk/>
            <pc:sldMk cId="418143758" sldId="567"/>
            <ac:spMk id="14" creationId="{5CC08B1E-D8B8-7A26-DA7B-1EE987EB9304}"/>
          </ac:spMkLst>
        </pc:spChg>
        <pc:spChg chg="mod topLvl">
          <ac:chgData name="Snyder, Christopher" userId="" providerId="" clId="Web-{B8782493-8269-48B8-B8FC-C6D0B0369115}" dt="2023-08-13T22:48:08.685" v="419" actId="1076"/>
          <ac:spMkLst>
            <pc:docMk/>
            <pc:sldMk cId="418143758" sldId="567"/>
            <ac:spMk id="19" creationId="{DDE40D2F-FCA4-7D51-4D45-A7F017EC8C86}"/>
          </ac:spMkLst>
        </pc:spChg>
        <pc:spChg chg="add mod">
          <ac:chgData name="Snyder, Christopher" userId="" providerId="" clId="Web-{B8782493-8269-48B8-B8FC-C6D0B0369115}" dt="2023-08-13T23:14:16.811" v="902" actId="20577"/>
          <ac:spMkLst>
            <pc:docMk/>
            <pc:sldMk cId="418143758" sldId="567"/>
            <ac:spMk id="24" creationId="{7F0621DF-6521-1103-002F-2B20DF1AB301}"/>
          </ac:spMkLst>
        </pc:spChg>
        <pc:spChg chg="add del">
          <ac:chgData name="Snyder, Christopher" userId="" providerId="" clId="Web-{B8782493-8269-48B8-B8FC-C6D0B0369115}" dt="2023-08-13T22:52:21.128" v="453"/>
          <ac:spMkLst>
            <pc:docMk/>
            <pc:sldMk cId="418143758" sldId="567"/>
            <ac:spMk id="26" creationId="{25018C38-DEE6-16BA-9212-A1C2BC87676A}"/>
          </ac:spMkLst>
        </pc:spChg>
        <pc:spChg chg="add mod">
          <ac:chgData name="Snyder, Christopher" userId="" providerId="" clId="Web-{B8782493-8269-48B8-B8FC-C6D0B0369115}" dt="2023-08-13T23:15:24.125" v="950" actId="20577"/>
          <ac:spMkLst>
            <pc:docMk/>
            <pc:sldMk cId="418143758" sldId="567"/>
            <ac:spMk id="27" creationId="{8E3AD8FB-D33E-528B-1CB1-2D34906EE117}"/>
          </ac:spMkLst>
        </pc:spChg>
        <pc:spChg chg="add mod">
          <ac:chgData name="Snyder, Christopher" userId="" providerId="" clId="Web-{B8782493-8269-48B8-B8FC-C6D0B0369115}" dt="2023-08-13T22:55:07.662" v="508" actId="1076"/>
          <ac:spMkLst>
            <pc:docMk/>
            <pc:sldMk cId="418143758" sldId="567"/>
            <ac:spMk id="28" creationId="{D70FBD51-C9FC-39A9-6653-FF5DA89E194B}"/>
          </ac:spMkLst>
        </pc:spChg>
        <pc:spChg chg="add del mod">
          <ac:chgData name="Snyder, Christopher" userId="" providerId="" clId="Web-{B8782493-8269-48B8-B8FC-C6D0B0369115}" dt="2023-08-13T22:57:51.353" v="554"/>
          <ac:spMkLst>
            <pc:docMk/>
            <pc:sldMk cId="418143758" sldId="567"/>
            <ac:spMk id="29" creationId="{60876FAC-E861-02B9-7284-32A5EAAFBAF7}"/>
          </ac:spMkLst>
        </pc:spChg>
        <pc:spChg chg="add mod">
          <ac:chgData name="Snyder, Christopher" userId="" providerId="" clId="Web-{B8782493-8269-48B8-B8FC-C6D0B0369115}" dt="2023-08-13T23:16:32.720" v="977" actId="20577"/>
          <ac:spMkLst>
            <pc:docMk/>
            <pc:sldMk cId="418143758" sldId="567"/>
            <ac:spMk id="30" creationId="{AF892E1A-3E29-EC64-0CE2-56F51CC56B3B}"/>
          </ac:spMkLst>
        </pc:spChg>
        <pc:spChg chg="add mod">
          <ac:chgData name="Snyder, Christopher" userId="" providerId="" clId="Web-{B8782493-8269-48B8-B8FC-C6D0B0369115}" dt="2023-08-13T23:33:09.274" v="1305" actId="20577"/>
          <ac:spMkLst>
            <pc:docMk/>
            <pc:sldMk cId="418143758" sldId="567"/>
            <ac:spMk id="31" creationId="{8A9F5CEE-B414-10FC-E948-B4EA6A06F88F}"/>
          </ac:spMkLst>
        </pc:spChg>
        <pc:grpChg chg="add del mod">
          <ac:chgData name="Snyder, Christopher" userId="" providerId="" clId="Web-{B8782493-8269-48B8-B8FC-C6D0B0369115}" dt="2023-08-13T22:45:26.463" v="381"/>
          <ac:grpSpMkLst>
            <pc:docMk/>
            <pc:sldMk cId="418143758" sldId="567"/>
            <ac:grpSpMk id="8" creationId="{7C2C98C8-E1CB-97DD-5928-CA4A1B9C8450}"/>
          </ac:grpSpMkLst>
        </pc:grpChg>
        <pc:grpChg chg="add mod">
          <ac:chgData name="Snyder, Christopher" userId="" providerId="" clId="Web-{B8782493-8269-48B8-B8FC-C6D0B0369115}" dt="2023-08-13T22:57:43.103" v="552" actId="1076"/>
          <ac:grpSpMkLst>
            <pc:docMk/>
            <pc:sldMk cId="418143758" sldId="567"/>
            <ac:grpSpMk id="9" creationId="{4A05365D-F43C-CB4F-828B-19CE93BB9F37}"/>
          </ac:grpSpMkLst>
        </pc:grpChg>
        <pc:grpChg chg="add">
          <ac:chgData name="Snyder, Christopher" userId="" providerId="" clId="Web-{B8782493-8269-48B8-B8FC-C6D0B0369115}" dt="2023-08-13T22:46:21.245" v="391"/>
          <ac:grpSpMkLst>
            <pc:docMk/>
            <pc:sldMk cId="418143758" sldId="567"/>
            <ac:grpSpMk id="15" creationId="{D56479C2-2238-8439-BB80-DFFC372216E6}"/>
          </ac:grpSpMkLst>
        </pc:grpChg>
        <pc:grpChg chg="add mod">
          <ac:chgData name="Snyder, Christopher" userId="" providerId="" clId="Web-{B8782493-8269-48B8-B8FC-C6D0B0369115}" dt="2023-08-13T22:50:45.813" v="445" actId="1076"/>
          <ac:grpSpMkLst>
            <pc:docMk/>
            <pc:sldMk cId="418143758" sldId="567"/>
            <ac:grpSpMk id="16" creationId="{3E907101-3D8B-A8BF-FFC5-3B251D42CCFE}"/>
          </ac:grpSpMkLst>
        </pc:grpChg>
        <pc:grpChg chg="add del mod">
          <ac:chgData name="Snyder, Christopher" userId="" providerId="" clId="Web-{B8782493-8269-48B8-B8FC-C6D0B0369115}" dt="2023-08-13T22:46:51.918" v="397"/>
          <ac:grpSpMkLst>
            <pc:docMk/>
            <pc:sldMk cId="418143758" sldId="567"/>
            <ac:grpSpMk id="17" creationId="{B2C1B075-C85E-9C25-85FD-8E9C0D6D593F}"/>
          </ac:grpSpMkLst>
        </pc:grpChg>
        <pc:grpChg chg="mod topLvl">
          <ac:chgData name="Snyder, Christopher" userId="" providerId="" clId="Web-{B8782493-8269-48B8-B8FC-C6D0B0369115}" dt="2023-08-13T22:48:04.779" v="418" actId="1076"/>
          <ac:grpSpMkLst>
            <pc:docMk/>
            <pc:sldMk cId="418143758" sldId="567"/>
            <ac:grpSpMk id="18" creationId="{01318C00-01BB-D517-9288-8F4662782BFA}"/>
          </ac:grpSpMkLst>
        </pc:grpChg>
        <pc:cxnChg chg="add mod topLvl">
          <ac:chgData name="Snyder, Christopher" userId="" providerId="" clId="Web-{B8782493-8269-48B8-B8FC-C6D0B0369115}" dt="2023-08-13T22:45:26.463" v="381"/>
          <ac:cxnSpMkLst>
            <pc:docMk/>
            <pc:sldMk cId="418143758" sldId="567"/>
            <ac:cxnSpMk id="4" creationId="{F76489F5-F97A-3C8D-FF7F-1D89CEFFE06A}"/>
          </ac:cxnSpMkLst>
        </pc:cxnChg>
        <pc:cxnChg chg="add mod topLvl">
          <ac:chgData name="Snyder, Christopher" userId="" providerId="" clId="Web-{B8782493-8269-48B8-B8FC-C6D0B0369115}" dt="2023-08-13T22:45:26.463" v="381"/>
          <ac:cxnSpMkLst>
            <pc:docMk/>
            <pc:sldMk cId="418143758" sldId="567"/>
            <ac:cxnSpMk id="6" creationId="{1BABB0BF-7978-D6B4-3164-A79296497585}"/>
          </ac:cxnSpMkLst>
        </pc:cxnChg>
        <pc:cxnChg chg="add mod topLvl">
          <ac:chgData name="Snyder, Christopher" userId="" providerId="" clId="Web-{B8782493-8269-48B8-B8FC-C6D0B0369115}" dt="2023-08-13T22:45:26.463" v="381"/>
          <ac:cxnSpMkLst>
            <pc:docMk/>
            <pc:sldMk cId="418143758" sldId="567"/>
            <ac:cxnSpMk id="7" creationId="{70B94FED-F960-9774-7A08-242189F8B428}"/>
          </ac:cxnSpMkLst>
        </pc:cxnChg>
        <pc:cxnChg chg="mod">
          <ac:chgData name="Snyder, Christopher" userId="" providerId="" clId="Web-{B8782493-8269-48B8-B8FC-C6D0B0369115}" dt="2023-08-13T22:45:03.665" v="379"/>
          <ac:cxnSpMkLst>
            <pc:docMk/>
            <pc:sldMk cId="418143758" sldId="567"/>
            <ac:cxnSpMk id="10" creationId="{8FB23650-ECE5-F717-2C86-B01DF1D9B94C}"/>
          </ac:cxnSpMkLst>
        </pc:cxnChg>
        <pc:cxnChg chg="mod">
          <ac:chgData name="Snyder, Christopher" userId="" providerId="" clId="Web-{B8782493-8269-48B8-B8FC-C6D0B0369115}" dt="2023-08-13T22:45:03.665" v="379"/>
          <ac:cxnSpMkLst>
            <pc:docMk/>
            <pc:sldMk cId="418143758" sldId="567"/>
            <ac:cxnSpMk id="12" creationId="{7890D2C8-3159-75BB-288C-1C3DC812702B}"/>
          </ac:cxnSpMkLst>
        </pc:cxnChg>
        <pc:cxnChg chg="mod">
          <ac:chgData name="Snyder, Christopher" userId="" providerId="" clId="Web-{B8782493-8269-48B8-B8FC-C6D0B0369115}" dt="2023-08-13T22:45:03.665" v="379"/>
          <ac:cxnSpMkLst>
            <pc:docMk/>
            <pc:sldMk cId="418143758" sldId="567"/>
            <ac:cxnSpMk id="13" creationId="{F222BE13-376B-3C8F-9FD9-598F9A689031}"/>
          </ac:cxnSpMkLst>
        </pc:cxnChg>
        <pc:cxnChg chg="mod">
          <ac:chgData name="Snyder, Christopher" userId="" providerId="" clId="Web-{B8782493-8269-48B8-B8FC-C6D0B0369115}" dt="2023-08-13T22:46:44.293" v="395"/>
          <ac:cxnSpMkLst>
            <pc:docMk/>
            <pc:sldMk cId="418143758" sldId="567"/>
            <ac:cxnSpMk id="20" creationId="{25ABF861-AE92-099D-D512-1731EADE0E66}"/>
          </ac:cxnSpMkLst>
        </pc:cxnChg>
        <pc:cxnChg chg="mod">
          <ac:chgData name="Snyder, Christopher" userId="" providerId="" clId="Web-{B8782493-8269-48B8-B8FC-C6D0B0369115}" dt="2023-08-13T22:46:44.293" v="395"/>
          <ac:cxnSpMkLst>
            <pc:docMk/>
            <pc:sldMk cId="418143758" sldId="567"/>
            <ac:cxnSpMk id="21" creationId="{583E0C49-B1C0-78B3-52CC-FB312C58BA4F}"/>
          </ac:cxnSpMkLst>
        </pc:cxnChg>
        <pc:cxnChg chg="mod">
          <ac:chgData name="Snyder, Christopher" userId="" providerId="" clId="Web-{B8782493-8269-48B8-B8FC-C6D0B0369115}" dt="2023-08-13T22:46:44.293" v="395"/>
          <ac:cxnSpMkLst>
            <pc:docMk/>
            <pc:sldMk cId="418143758" sldId="567"/>
            <ac:cxnSpMk id="22" creationId="{4DCD6D80-52C8-C56A-D4B7-F43275F8EE83}"/>
          </ac:cxnSpMkLst>
        </pc:cxnChg>
      </pc:sldChg>
      <pc:sldChg chg="addSp delSp modSp add del replId">
        <pc:chgData name="Snyder, Christopher" userId="" providerId="" clId="Web-{B8782493-8269-48B8-B8FC-C6D0B0369115}" dt="2023-08-13T23:33:35.384" v="1308"/>
        <pc:sldMkLst>
          <pc:docMk/>
          <pc:sldMk cId="2015607237" sldId="587"/>
        </pc:sldMkLst>
        <pc:spChg chg="mod">
          <ac:chgData name="Snyder, Christopher" userId="" providerId="" clId="Web-{B8782493-8269-48B8-B8FC-C6D0B0369115}" dt="2023-08-13T23:18:45.442" v="1013" actId="14100"/>
          <ac:spMkLst>
            <pc:docMk/>
            <pc:sldMk cId="2015607237" sldId="587"/>
            <ac:spMk id="2" creationId="{30852E49-6DA7-6A37-66E9-8EB172736ABD}"/>
          </ac:spMkLst>
        </pc:spChg>
        <pc:spChg chg="mod">
          <ac:chgData name="Snyder, Christopher" userId="" providerId="" clId="Web-{B8782493-8269-48B8-B8FC-C6D0B0369115}" dt="2023-08-13T23:09:57.150" v="727" actId="20577"/>
          <ac:spMkLst>
            <pc:docMk/>
            <pc:sldMk cId="2015607237" sldId="587"/>
            <ac:spMk id="3" creationId="{DB3402A8-7619-4C25-19B7-5B6F5438AE80}"/>
          </ac:spMkLst>
        </pc:spChg>
        <pc:spChg chg="mod">
          <ac:chgData name="Snyder, Christopher" userId="" providerId="" clId="Web-{B8782493-8269-48B8-B8FC-C6D0B0369115}" dt="2023-08-13T22:59:16.699" v="579" actId="1076"/>
          <ac:spMkLst>
            <pc:docMk/>
            <pc:sldMk cId="2015607237" sldId="587"/>
            <ac:spMk id="19" creationId="{DDE40D2F-FCA4-7D51-4D45-A7F017EC8C86}"/>
          </ac:spMkLst>
        </pc:spChg>
        <pc:spChg chg="mod">
          <ac:chgData name="Snyder, Christopher" userId="" providerId="" clId="Web-{B8782493-8269-48B8-B8FC-C6D0B0369115}" dt="2023-08-13T23:07:40.460" v="670" actId="1076"/>
          <ac:spMkLst>
            <pc:docMk/>
            <pc:sldMk cId="2015607237" sldId="587"/>
            <ac:spMk id="24" creationId="{7F0621DF-6521-1103-002F-2B20DF1AB301}"/>
          </ac:spMkLst>
        </pc:spChg>
        <pc:spChg chg="mod">
          <ac:chgData name="Snyder, Christopher" userId="" providerId="" clId="Web-{B8782493-8269-48B8-B8FC-C6D0B0369115}" dt="2023-08-13T23:02:40.234" v="652" actId="1076"/>
          <ac:spMkLst>
            <pc:docMk/>
            <pc:sldMk cId="2015607237" sldId="587"/>
            <ac:spMk id="27" creationId="{8E3AD8FB-D33E-528B-1CB1-2D34906EE117}"/>
          </ac:spMkLst>
        </pc:spChg>
        <pc:spChg chg="mod">
          <ac:chgData name="Snyder, Christopher" userId="" providerId="" clId="Web-{B8782493-8269-48B8-B8FC-C6D0B0369115}" dt="2023-08-13T22:59:24.886" v="580" actId="1076"/>
          <ac:spMkLst>
            <pc:docMk/>
            <pc:sldMk cId="2015607237" sldId="587"/>
            <ac:spMk id="28" creationId="{D70FBD51-C9FC-39A9-6653-FF5DA89E194B}"/>
          </ac:spMkLst>
        </pc:spChg>
        <pc:spChg chg="add del mod">
          <ac:chgData name="Snyder, Christopher" userId="" providerId="" clId="Web-{B8782493-8269-48B8-B8FC-C6D0B0369115}" dt="2023-08-13T23:10:59.229" v="729"/>
          <ac:spMkLst>
            <pc:docMk/>
            <pc:sldMk cId="2015607237" sldId="587"/>
            <ac:spMk id="47" creationId="{DACDE6FC-F3AF-0D35-E284-E514DFE7C12D}"/>
          </ac:spMkLst>
        </pc:spChg>
        <pc:grpChg chg="add mod">
          <ac:chgData name="Snyder, Christopher" userId="" providerId="" clId="Web-{B8782493-8269-48B8-B8FC-C6D0B0369115}" dt="2023-08-13T22:58:36.073" v="566" actId="1076"/>
          <ac:grpSpMkLst>
            <pc:docMk/>
            <pc:sldMk cId="2015607237" sldId="587"/>
            <ac:grpSpMk id="5" creationId="{C0AC3D60-B5A8-34D7-8551-ABE78F9BBE93}"/>
          </ac:grpSpMkLst>
        </pc:grpChg>
        <pc:grpChg chg="mod">
          <ac:chgData name="Snyder, Christopher" userId="" providerId="" clId="Web-{B8782493-8269-48B8-B8FC-C6D0B0369115}" dt="2023-08-13T22:58:18.979" v="560" actId="1076"/>
          <ac:grpSpMkLst>
            <pc:docMk/>
            <pc:sldMk cId="2015607237" sldId="587"/>
            <ac:grpSpMk id="9" creationId="{4A05365D-F43C-CB4F-828B-19CE93BB9F37}"/>
          </ac:grpSpMkLst>
        </pc:grpChg>
        <pc:grpChg chg="mod">
          <ac:chgData name="Snyder, Christopher" userId="" providerId="" clId="Web-{B8782493-8269-48B8-B8FC-C6D0B0369115}" dt="2023-08-13T23:00:05.528" v="588" actId="1076"/>
          <ac:grpSpMkLst>
            <pc:docMk/>
            <pc:sldMk cId="2015607237" sldId="587"/>
            <ac:grpSpMk id="16" creationId="{3E907101-3D8B-A8BF-FFC5-3B251D42CCFE}"/>
          </ac:grpSpMkLst>
        </pc:grpChg>
        <pc:grpChg chg="mod">
          <ac:chgData name="Snyder, Christopher" userId="" providerId="" clId="Web-{B8782493-8269-48B8-B8FC-C6D0B0369115}" dt="2023-08-13T22:59:07.792" v="575" actId="14100"/>
          <ac:grpSpMkLst>
            <pc:docMk/>
            <pc:sldMk cId="2015607237" sldId="587"/>
            <ac:grpSpMk id="18" creationId="{01318C00-01BB-D517-9288-8F4662782BFA}"/>
          </ac:grpSpMkLst>
        </pc:grpChg>
        <pc:grpChg chg="add mod">
          <ac:chgData name="Snyder, Christopher" userId="" providerId="" clId="Web-{B8782493-8269-48B8-B8FC-C6D0B0369115}" dt="2023-08-13T22:58:44.713" v="571" actId="14100"/>
          <ac:grpSpMkLst>
            <pc:docMk/>
            <pc:sldMk cId="2015607237" sldId="587"/>
            <ac:grpSpMk id="26" creationId="{CBA723AE-AA3C-2163-5802-A2EADC860432}"/>
          </ac:grpSpMkLst>
        </pc:grpChg>
        <pc:grpChg chg="add mod">
          <ac:chgData name="Snyder, Christopher" userId="" providerId="" clId="Web-{B8782493-8269-48B8-B8FC-C6D0B0369115}" dt="2023-08-13T22:59:12.464" v="578" actId="14100"/>
          <ac:grpSpMkLst>
            <pc:docMk/>
            <pc:sldMk cId="2015607237" sldId="587"/>
            <ac:grpSpMk id="33" creationId="{9B254890-B2BA-79C8-E643-5EA029986935}"/>
          </ac:grpSpMkLst>
        </pc:grpChg>
        <pc:grpChg chg="add mod">
          <ac:chgData name="Snyder, Christopher" userId="" providerId="" clId="Web-{B8782493-8269-48B8-B8FC-C6D0B0369115}" dt="2023-08-13T23:02:49.563" v="655" actId="14100"/>
          <ac:grpSpMkLst>
            <pc:docMk/>
            <pc:sldMk cId="2015607237" sldId="587"/>
            <ac:grpSpMk id="40" creationId="{C8531E27-1485-C843-4492-C4A6F740E3AE}"/>
          </ac:grpSpMkLst>
        </pc:grpChg>
        <pc:grpChg chg="add">
          <ac:chgData name="Snyder, Christopher" userId="" providerId="" clId="Web-{B8782493-8269-48B8-B8FC-C6D0B0369115}" dt="2023-08-13T23:07:33.897" v="669"/>
          <ac:grpSpMkLst>
            <pc:docMk/>
            <pc:sldMk cId="2015607237" sldId="587"/>
            <ac:grpSpMk id="45" creationId="{8A3E5772-956D-5C4C-5B2F-E86E599FF1CD}"/>
          </ac:grpSpMkLst>
        </pc:grpChg>
        <pc:cxnChg chg="mod">
          <ac:chgData name="Snyder, Christopher" userId="" providerId="" clId="Web-{B8782493-8269-48B8-B8FC-C6D0B0369115}" dt="2023-08-13T22:58:21.947" v="561"/>
          <ac:cxnSpMkLst>
            <pc:docMk/>
            <pc:sldMk cId="2015607237" sldId="587"/>
            <ac:cxnSpMk id="8" creationId="{31486A7D-137E-5E1F-3C5C-60D626B53EB5}"/>
          </ac:cxnSpMkLst>
        </pc:cxnChg>
        <pc:cxnChg chg="mod">
          <ac:chgData name="Snyder, Christopher" userId="" providerId="" clId="Web-{B8782493-8269-48B8-B8FC-C6D0B0369115}" dt="2023-08-13T22:58:21.947" v="561"/>
          <ac:cxnSpMkLst>
            <pc:docMk/>
            <pc:sldMk cId="2015607237" sldId="587"/>
            <ac:cxnSpMk id="23" creationId="{AD0354AE-B4C3-4DCE-3E80-2928105EAADB}"/>
          </ac:cxnSpMkLst>
        </pc:cxnChg>
        <pc:cxnChg chg="mod">
          <ac:chgData name="Snyder, Christopher" userId="" providerId="" clId="Web-{B8782493-8269-48B8-B8FC-C6D0B0369115}" dt="2023-08-13T22:58:21.947" v="561"/>
          <ac:cxnSpMkLst>
            <pc:docMk/>
            <pc:sldMk cId="2015607237" sldId="587"/>
            <ac:cxnSpMk id="25" creationId="{3F15FC3A-F53F-B4C1-2BA8-EA926BB7CD56}"/>
          </ac:cxnSpMkLst>
        </pc:cxnChg>
        <pc:cxnChg chg="mod">
          <ac:chgData name="Snyder, Christopher" userId="" providerId="" clId="Web-{B8782493-8269-48B8-B8FC-C6D0B0369115}" dt="2023-08-13T22:58:36.807" v="567"/>
          <ac:cxnSpMkLst>
            <pc:docMk/>
            <pc:sldMk cId="2015607237" sldId="587"/>
            <ac:cxnSpMk id="29" creationId="{0CFBE590-48CA-5606-2810-BEB6FAD68C11}"/>
          </ac:cxnSpMkLst>
        </pc:cxnChg>
        <pc:cxnChg chg="mod">
          <ac:chgData name="Snyder, Christopher" userId="" providerId="" clId="Web-{B8782493-8269-48B8-B8FC-C6D0B0369115}" dt="2023-08-13T22:58:36.807" v="567"/>
          <ac:cxnSpMkLst>
            <pc:docMk/>
            <pc:sldMk cId="2015607237" sldId="587"/>
            <ac:cxnSpMk id="31" creationId="{3F3BB43D-886E-F0ED-53A3-12E0D98C877E}"/>
          </ac:cxnSpMkLst>
        </pc:cxnChg>
        <pc:cxnChg chg="mod">
          <ac:chgData name="Snyder, Christopher" userId="" providerId="" clId="Web-{B8782493-8269-48B8-B8FC-C6D0B0369115}" dt="2023-08-13T22:58:36.807" v="567"/>
          <ac:cxnSpMkLst>
            <pc:docMk/>
            <pc:sldMk cId="2015607237" sldId="587"/>
            <ac:cxnSpMk id="32" creationId="{36AD5C1D-256C-7F47-F7F1-A3BDEEA0EC50}"/>
          </ac:cxnSpMkLst>
        </pc:cxnChg>
        <pc:cxnChg chg="mod">
          <ac:chgData name="Snyder, Christopher" userId="" providerId="" clId="Web-{B8782493-8269-48B8-B8FC-C6D0B0369115}" dt="2023-08-13T22:59:08.370" v="576"/>
          <ac:cxnSpMkLst>
            <pc:docMk/>
            <pc:sldMk cId="2015607237" sldId="587"/>
            <ac:cxnSpMk id="34" creationId="{B1BA619C-391D-757C-DECF-E62B62C36F18}"/>
          </ac:cxnSpMkLst>
        </pc:cxnChg>
        <pc:cxnChg chg="mod">
          <ac:chgData name="Snyder, Christopher" userId="" providerId="" clId="Web-{B8782493-8269-48B8-B8FC-C6D0B0369115}" dt="2023-08-13T22:59:08.370" v="576"/>
          <ac:cxnSpMkLst>
            <pc:docMk/>
            <pc:sldMk cId="2015607237" sldId="587"/>
            <ac:cxnSpMk id="35" creationId="{355CD5C0-5602-FBD7-1786-BA75FEF6B570}"/>
          </ac:cxnSpMkLst>
        </pc:cxnChg>
        <pc:cxnChg chg="mod">
          <ac:chgData name="Snyder, Christopher" userId="" providerId="" clId="Web-{B8782493-8269-48B8-B8FC-C6D0B0369115}" dt="2023-08-13T22:59:08.370" v="576"/>
          <ac:cxnSpMkLst>
            <pc:docMk/>
            <pc:sldMk cId="2015607237" sldId="587"/>
            <ac:cxnSpMk id="36" creationId="{D2BCCC01-0B63-D7F9-4EEA-ADE04BD289F7}"/>
          </ac:cxnSpMkLst>
        </pc:cxnChg>
        <pc:cxnChg chg="add mod">
          <ac:chgData name="Snyder, Christopher" userId="" providerId="" clId="Web-{B8782493-8269-48B8-B8FC-C6D0B0369115}" dt="2023-08-13T22:59:46.058" v="583" actId="14100"/>
          <ac:cxnSpMkLst>
            <pc:docMk/>
            <pc:sldMk cId="2015607237" sldId="587"/>
            <ac:cxnSpMk id="38" creationId="{F47AE8CE-040E-CDDF-F720-FFFBA6637345}"/>
          </ac:cxnSpMkLst>
        </pc:cxnChg>
        <pc:cxnChg chg="add del mod">
          <ac:chgData name="Snyder, Christopher" userId="" providerId="" clId="Web-{B8782493-8269-48B8-B8FC-C6D0B0369115}" dt="2023-08-13T23:01:24.295" v="621" actId="1076"/>
          <ac:cxnSpMkLst>
            <pc:docMk/>
            <pc:sldMk cId="2015607237" sldId="587"/>
            <ac:cxnSpMk id="39" creationId="{5F8AF2D9-9987-2681-B285-D86E423C0D24}"/>
          </ac:cxnSpMkLst>
        </pc:cxnChg>
        <pc:cxnChg chg="mod">
          <ac:chgData name="Snyder, Christopher" userId="" providerId="" clId="Web-{B8782493-8269-48B8-B8FC-C6D0B0369115}" dt="2023-08-13T23:02:23.937" v="649"/>
          <ac:cxnSpMkLst>
            <pc:docMk/>
            <pc:sldMk cId="2015607237" sldId="587"/>
            <ac:cxnSpMk id="41" creationId="{5FAD1BC9-575A-1642-2C69-AF7FA96E9FE2}"/>
          </ac:cxnSpMkLst>
        </pc:cxnChg>
        <pc:cxnChg chg="mod">
          <ac:chgData name="Snyder, Christopher" userId="" providerId="" clId="Web-{B8782493-8269-48B8-B8FC-C6D0B0369115}" dt="2023-08-13T23:02:23.937" v="649"/>
          <ac:cxnSpMkLst>
            <pc:docMk/>
            <pc:sldMk cId="2015607237" sldId="587"/>
            <ac:cxnSpMk id="43" creationId="{C404F569-DCB3-D45A-A4A2-7FAE8A7AB579}"/>
          </ac:cxnSpMkLst>
        </pc:cxnChg>
        <pc:cxnChg chg="mod">
          <ac:chgData name="Snyder, Christopher" userId="" providerId="" clId="Web-{B8782493-8269-48B8-B8FC-C6D0B0369115}" dt="2023-08-13T23:02:23.937" v="649"/>
          <ac:cxnSpMkLst>
            <pc:docMk/>
            <pc:sldMk cId="2015607237" sldId="587"/>
            <ac:cxnSpMk id="44" creationId="{9A864238-0A77-D0D7-6F65-219FA434602B}"/>
          </ac:cxnSpMkLst>
        </pc:cxnChg>
      </pc:sldChg>
      <pc:sldChg chg="addSp delSp modSp add replId">
        <pc:chgData name="Snyder, Christopher" userId="" providerId="" clId="Web-{B8782493-8269-48B8-B8FC-C6D0B0369115}" dt="2023-08-14T00:17:53.148" v="1351" actId="20577"/>
        <pc:sldMkLst>
          <pc:docMk/>
          <pc:sldMk cId="1435378177" sldId="590"/>
        </pc:sldMkLst>
        <pc:spChg chg="mod">
          <ac:chgData name="Snyder, Christopher" userId="" providerId="" clId="Web-{B8782493-8269-48B8-B8FC-C6D0B0369115}" dt="2023-08-13T23:30:01.567" v="1248" actId="14100"/>
          <ac:spMkLst>
            <pc:docMk/>
            <pc:sldMk cId="1435378177" sldId="590"/>
            <ac:spMk id="2" creationId="{30852E49-6DA7-6A37-66E9-8EB172736ABD}"/>
          </ac:spMkLst>
        </pc:spChg>
        <pc:spChg chg="del">
          <ac:chgData name="Snyder, Christopher" userId="" providerId="" clId="Web-{B8782493-8269-48B8-B8FC-C6D0B0369115}" dt="2023-08-13T23:17:13.143" v="978"/>
          <ac:spMkLst>
            <pc:docMk/>
            <pc:sldMk cId="1435378177" sldId="590"/>
            <ac:spMk id="3" creationId="{DB3402A8-7619-4C25-19B7-5B6F5438AE80}"/>
          </ac:spMkLst>
        </pc:spChg>
        <pc:spChg chg="add del">
          <ac:chgData name="Snyder, Christopher" userId="" providerId="" clId="Web-{B8782493-8269-48B8-B8FC-C6D0B0369115}" dt="2023-08-13T23:16:12.751" v="966"/>
          <ac:spMkLst>
            <pc:docMk/>
            <pc:sldMk cId="1435378177" sldId="590"/>
            <ac:spMk id="8" creationId="{E75981FA-9365-9B85-6B3A-C9BF66FF18ED}"/>
          </ac:spMkLst>
        </pc:spChg>
        <pc:spChg chg="add del mod">
          <ac:chgData name="Snyder, Christopher" userId="" providerId="" clId="Web-{B8782493-8269-48B8-B8FC-C6D0B0369115}" dt="2023-08-13T23:17:21.846" v="981"/>
          <ac:spMkLst>
            <pc:docMk/>
            <pc:sldMk cId="1435378177" sldId="590"/>
            <ac:spMk id="23" creationId="{F2233DF6-CF6D-0C5A-EC04-D74BFD221AA3}"/>
          </ac:spMkLst>
        </pc:spChg>
        <pc:spChg chg="del mod">
          <ac:chgData name="Snyder, Christopher" userId="" providerId="" clId="Web-{B8782493-8269-48B8-B8FC-C6D0B0369115}" dt="2023-08-13T23:27:27.142" v="1198"/>
          <ac:spMkLst>
            <pc:docMk/>
            <pc:sldMk cId="1435378177" sldId="590"/>
            <ac:spMk id="24" creationId="{7F0621DF-6521-1103-002F-2B20DF1AB301}"/>
          </ac:spMkLst>
        </pc:spChg>
        <pc:spChg chg="add">
          <ac:chgData name="Snyder, Christopher" userId="" providerId="" clId="Web-{B8782493-8269-48B8-B8FC-C6D0B0369115}" dt="2023-08-13T23:17:13.596" v="979"/>
          <ac:spMkLst>
            <pc:docMk/>
            <pc:sldMk cId="1435378177" sldId="590"/>
            <ac:spMk id="26" creationId="{9BDC20AB-CEF5-09B1-6771-D721B68D8041}"/>
          </ac:spMkLst>
        </pc:spChg>
        <pc:spChg chg="del mod">
          <ac:chgData name="Snyder, Christopher" userId="" providerId="" clId="Web-{B8782493-8269-48B8-B8FC-C6D0B0369115}" dt="2023-08-13T23:27:39.517" v="1200"/>
          <ac:spMkLst>
            <pc:docMk/>
            <pc:sldMk cId="1435378177" sldId="590"/>
            <ac:spMk id="27" creationId="{8E3AD8FB-D33E-528B-1CB1-2D34906EE117}"/>
          </ac:spMkLst>
        </pc:spChg>
        <pc:spChg chg="del mod">
          <ac:chgData name="Snyder, Christopher" userId="" providerId="" clId="Web-{B8782493-8269-48B8-B8FC-C6D0B0369115}" dt="2023-08-13T23:27:46.549" v="1203"/>
          <ac:spMkLst>
            <pc:docMk/>
            <pc:sldMk cId="1435378177" sldId="590"/>
            <ac:spMk id="28" creationId="{D70FBD51-C9FC-39A9-6653-FF5DA89E194B}"/>
          </ac:spMkLst>
        </pc:spChg>
        <pc:spChg chg="add mod">
          <ac:chgData name="Snyder, Christopher" userId="" providerId="" clId="Web-{B8782493-8269-48B8-B8FC-C6D0B0369115}" dt="2023-08-14T00:17:53.148" v="1351" actId="20577"/>
          <ac:spMkLst>
            <pc:docMk/>
            <pc:sldMk cId="1435378177" sldId="590"/>
            <ac:spMk id="30" creationId="{B3BF6F35-DABA-2DD9-4B4C-53A9F9D38055}"/>
          </ac:spMkLst>
        </pc:spChg>
        <pc:spChg chg="add mod">
          <ac:chgData name="Snyder, Christopher" userId="" providerId="" clId="Web-{B8782493-8269-48B8-B8FC-C6D0B0369115}" dt="2023-08-13T23:19:03.817" v="1023" actId="1076"/>
          <ac:spMkLst>
            <pc:docMk/>
            <pc:sldMk cId="1435378177" sldId="590"/>
            <ac:spMk id="38" creationId="{5AFDABB5-72FB-6287-0E7B-7BC7C51857DE}"/>
          </ac:spMkLst>
        </pc:spChg>
        <pc:spChg chg="add mod">
          <ac:chgData name="Snyder, Christopher" userId="" providerId="" clId="Web-{B8782493-8269-48B8-B8FC-C6D0B0369115}" dt="2023-08-13T23:19:03.817" v="1024" actId="1076"/>
          <ac:spMkLst>
            <pc:docMk/>
            <pc:sldMk cId="1435378177" sldId="590"/>
            <ac:spMk id="40" creationId="{7FB80B63-2888-D98F-14C8-EDCF933BAE46}"/>
          </ac:spMkLst>
        </pc:spChg>
        <pc:spChg chg="mod topLvl">
          <ac:chgData name="Snyder, Christopher" userId="" providerId="" clId="Web-{B8782493-8269-48B8-B8FC-C6D0B0369115}" dt="2023-08-13T23:28:14.205" v="1211" actId="1076"/>
          <ac:spMkLst>
            <pc:docMk/>
            <pc:sldMk cId="1435378177" sldId="590"/>
            <ac:spMk id="65" creationId="{2745E2B9-8F07-87DE-4B2E-A6744F66CAC0}"/>
          </ac:spMkLst>
        </pc:spChg>
        <pc:spChg chg="del mod topLvl">
          <ac:chgData name="Snyder, Christopher" userId="" providerId="" clId="Web-{B8782493-8269-48B8-B8FC-C6D0B0369115}" dt="2023-08-13T23:22:33.058" v="1150"/>
          <ac:spMkLst>
            <pc:docMk/>
            <pc:sldMk cId="1435378177" sldId="590"/>
            <ac:spMk id="66" creationId="{C5B94BCC-6879-AB4D-5B8E-E653F0E6BD5F}"/>
          </ac:spMkLst>
        </pc:spChg>
        <pc:spChg chg="add mod">
          <ac:chgData name="Snyder, Christopher" userId="" providerId="" clId="Web-{B8782493-8269-48B8-B8FC-C6D0B0369115}" dt="2023-08-13T23:28:49.222" v="1213" actId="1076"/>
          <ac:spMkLst>
            <pc:docMk/>
            <pc:sldMk cId="1435378177" sldId="590"/>
            <ac:spMk id="92" creationId="{8C9135E9-4823-07DF-2CC7-9A90A7ABAFE0}"/>
          </ac:spMkLst>
        </pc:spChg>
        <pc:spChg chg="mod">
          <ac:chgData name="Snyder, Christopher" userId="" providerId="" clId="Web-{B8782493-8269-48B8-B8FC-C6D0B0369115}" dt="2023-08-13T23:30:31.521" v="1255" actId="14100"/>
          <ac:spMkLst>
            <pc:docMk/>
            <pc:sldMk cId="1435378177" sldId="590"/>
            <ac:spMk id="110" creationId="{294FE7AB-8D42-8D66-086B-9DE08D568B15}"/>
          </ac:spMkLst>
        </pc:spChg>
        <pc:grpChg chg="mod">
          <ac:chgData name="Snyder, Christopher" userId="" providerId="" clId="Web-{B8782493-8269-48B8-B8FC-C6D0B0369115}" dt="2023-08-13T23:29:33.629" v="1241" actId="1076"/>
          <ac:grpSpMkLst>
            <pc:docMk/>
            <pc:sldMk cId="1435378177" sldId="590"/>
            <ac:grpSpMk id="9" creationId="{4A05365D-F43C-CB4F-828B-19CE93BB9F37}"/>
          </ac:grpSpMkLst>
        </pc:grpChg>
        <pc:grpChg chg="del mod">
          <ac:chgData name="Snyder, Christopher" userId="" providerId="" clId="Web-{B8782493-8269-48B8-B8FC-C6D0B0369115}" dt="2023-08-13T23:27:39.548" v="1201"/>
          <ac:grpSpMkLst>
            <pc:docMk/>
            <pc:sldMk cId="1435378177" sldId="590"/>
            <ac:grpSpMk id="16" creationId="{3E907101-3D8B-A8BF-FFC5-3B251D42CCFE}"/>
          </ac:grpSpMkLst>
        </pc:grpChg>
        <pc:grpChg chg="add mod">
          <ac:chgData name="Snyder, Christopher" userId="" providerId="" clId="Web-{B8782493-8269-48B8-B8FC-C6D0B0369115}" dt="2023-08-13T23:19:03.802" v="1022" actId="1076"/>
          <ac:grpSpMkLst>
            <pc:docMk/>
            <pc:sldMk cId="1435378177" sldId="590"/>
            <ac:grpSpMk id="36" creationId="{84E5F01F-4E2A-47D6-7993-EB9FE9B551C9}"/>
          </ac:grpSpMkLst>
        </pc:grpChg>
        <pc:grpChg chg="add mod">
          <ac:chgData name="Snyder, Christopher" userId="" providerId="" clId="Web-{B8782493-8269-48B8-B8FC-C6D0B0369115}" dt="2023-08-13T23:19:03.833" v="1025" actId="1076"/>
          <ac:grpSpMkLst>
            <pc:docMk/>
            <pc:sldMk cId="1435378177" sldId="590"/>
            <ac:grpSpMk id="46" creationId="{4B6DA38E-186C-C9FF-EE02-9F24D5139984}"/>
          </ac:grpSpMkLst>
        </pc:grpChg>
        <pc:grpChg chg="add mod">
          <ac:chgData name="Snyder, Christopher" userId="" providerId="" clId="Web-{B8782493-8269-48B8-B8FC-C6D0B0369115}" dt="2023-08-13T23:19:03.848" v="1026" actId="1076"/>
          <ac:grpSpMkLst>
            <pc:docMk/>
            <pc:sldMk cId="1435378177" sldId="590"/>
            <ac:grpSpMk id="52" creationId="{6EF066F6-BC6C-443A-EB51-A1D8A711DCF4}"/>
          </ac:grpSpMkLst>
        </pc:grpChg>
        <pc:grpChg chg="add mod">
          <ac:chgData name="Snyder, Christopher" userId="" providerId="" clId="Web-{B8782493-8269-48B8-B8FC-C6D0B0369115}" dt="2023-08-13T23:19:03.848" v="1027" actId="1076"/>
          <ac:grpSpMkLst>
            <pc:docMk/>
            <pc:sldMk cId="1435378177" sldId="590"/>
            <ac:grpSpMk id="57" creationId="{ED8DCADC-6994-BA26-3A7B-7AB69CFB691C}"/>
          </ac:grpSpMkLst>
        </pc:grpChg>
        <pc:grpChg chg="add mod">
          <ac:chgData name="Snyder, Christopher" userId="" providerId="" clId="Web-{B8782493-8269-48B8-B8FC-C6D0B0369115}" dt="2023-08-13T23:19:03.864" v="1028" actId="1076"/>
          <ac:grpSpMkLst>
            <pc:docMk/>
            <pc:sldMk cId="1435378177" sldId="590"/>
            <ac:grpSpMk id="61" creationId="{7A44C32B-DD39-8AB1-2981-07743B9B2ADB}"/>
          </ac:grpSpMkLst>
        </pc:grpChg>
        <pc:grpChg chg="add mod">
          <ac:chgData name="Snyder, Christopher" userId="" providerId="" clId="Web-{B8782493-8269-48B8-B8FC-C6D0B0369115}" dt="2023-08-13T23:21:54.118" v="1140" actId="1076"/>
          <ac:grpSpMkLst>
            <pc:docMk/>
            <pc:sldMk cId="1435378177" sldId="590"/>
            <ac:grpSpMk id="62" creationId="{52FB0630-9A4E-70AF-C350-78CE3234D347}"/>
          </ac:grpSpMkLst>
        </pc:grpChg>
        <pc:grpChg chg="add del mod">
          <ac:chgData name="Snyder, Christopher" userId="" providerId="" clId="Web-{B8782493-8269-48B8-B8FC-C6D0B0369115}" dt="2023-08-13T23:22:25.698" v="1148"/>
          <ac:grpSpMkLst>
            <pc:docMk/>
            <pc:sldMk cId="1435378177" sldId="590"/>
            <ac:grpSpMk id="63" creationId="{A39CADF7-3717-FC24-28F8-DA2DB4481C2B}"/>
          </ac:grpSpMkLst>
        </pc:grpChg>
        <pc:grpChg chg="del topLvl">
          <ac:chgData name="Snyder, Christopher" userId="" providerId="" clId="Web-{B8782493-8269-48B8-B8FC-C6D0B0369115}" dt="2023-08-13T23:22:57.058" v="1153"/>
          <ac:grpSpMkLst>
            <pc:docMk/>
            <pc:sldMk cId="1435378177" sldId="590"/>
            <ac:grpSpMk id="64" creationId="{6801C9B3-BAC9-0193-F058-20ECA8B9EA40}"/>
          </ac:grpSpMkLst>
        </pc:grpChg>
        <pc:grpChg chg="del topLvl">
          <ac:chgData name="Snyder, Christopher" userId="" providerId="" clId="Web-{B8782493-8269-48B8-B8FC-C6D0B0369115}" dt="2023-08-13T23:22:58.168" v="1154"/>
          <ac:grpSpMkLst>
            <pc:docMk/>
            <pc:sldMk cId="1435378177" sldId="590"/>
            <ac:grpSpMk id="67" creationId="{DF5458E1-97EA-75E9-6A3A-DC769F76C800}"/>
          </ac:grpSpMkLst>
        </pc:grpChg>
        <pc:grpChg chg="del topLvl">
          <ac:chgData name="Snyder, Christopher" userId="" providerId="" clId="Web-{B8782493-8269-48B8-B8FC-C6D0B0369115}" dt="2023-08-13T23:22:58.730" v="1155"/>
          <ac:grpSpMkLst>
            <pc:docMk/>
            <pc:sldMk cId="1435378177" sldId="590"/>
            <ac:grpSpMk id="68" creationId="{F1671868-3FDD-0B2E-3013-8210AE0E6829}"/>
          </ac:grpSpMkLst>
        </pc:grpChg>
        <pc:grpChg chg="mod topLvl">
          <ac:chgData name="Snyder, Christopher" userId="" providerId="" clId="Web-{B8782493-8269-48B8-B8FC-C6D0B0369115}" dt="2023-08-13T23:28:03.455" v="1207" actId="1076"/>
          <ac:grpSpMkLst>
            <pc:docMk/>
            <pc:sldMk cId="1435378177" sldId="590"/>
            <ac:grpSpMk id="69" creationId="{45327B55-E8AD-0DE5-6607-FD0BFE906EBB}"/>
          </ac:grpSpMkLst>
        </pc:grpChg>
        <pc:grpChg chg="add del topLvl">
          <ac:chgData name="Snyder, Christopher" userId="" providerId="" clId="Web-{B8782493-8269-48B8-B8FC-C6D0B0369115}" dt="2023-08-13T23:23:51.934" v="1162"/>
          <ac:grpSpMkLst>
            <pc:docMk/>
            <pc:sldMk cId="1435378177" sldId="590"/>
            <ac:grpSpMk id="70" creationId="{B4898BB2-6D90-69AF-5D4A-4FEC7316BA70}"/>
          </ac:grpSpMkLst>
        </pc:grpChg>
        <pc:grpChg chg="add mod">
          <ac:chgData name="Snyder, Christopher" userId="" providerId="" clId="Web-{B8782493-8269-48B8-B8FC-C6D0B0369115}" dt="2023-08-13T23:29:38.988" v="1243" actId="1076"/>
          <ac:grpSpMkLst>
            <pc:docMk/>
            <pc:sldMk cId="1435378177" sldId="590"/>
            <ac:grpSpMk id="97" creationId="{048CDAD0-E54E-FDA4-8025-8B505056F814}"/>
          </ac:grpSpMkLst>
        </pc:grpChg>
        <pc:grpChg chg="add mod">
          <ac:chgData name="Snyder, Christopher" userId="" providerId="" clId="Web-{B8782493-8269-48B8-B8FC-C6D0B0369115}" dt="2023-08-13T23:29:43.160" v="1245" actId="1076"/>
          <ac:grpSpMkLst>
            <pc:docMk/>
            <pc:sldMk cId="1435378177" sldId="590"/>
            <ac:grpSpMk id="102" creationId="{0AA7F4CB-A9D3-3D45-BF44-86700BAB7DE8}"/>
          </ac:grpSpMkLst>
        </pc:grpChg>
        <pc:grpChg chg="add mod">
          <ac:chgData name="Snyder, Christopher" userId="" providerId="" clId="Web-{B8782493-8269-48B8-B8FC-C6D0B0369115}" dt="2023-08-13T23:30:36.193" v="1257" actId="1076"/>
          <ac:grpSpMkLst>
            <pc:docMk/>
            <pc:sldMk cId="1435378177" sldId="590"/>
            <ac:grpSpMk id="108" creationId="{4DDB6273-E595-5222-3ACA-1EB5D91AE245}"/>
          </ac:grpSpMkLst>
        </pc:grpChg>
        <pc:cxnChg chg="mod topLvl">
          <ac:chgData name="Snyder, Christopher" userId="" providerId="" clId="Web-{B8782493-8269-48B8-B8FC-C6D0B0369115}" dt="2023-08-13T23:28:03.455" v="1208" actId="1076"/>
          <ac:cxnSpMkLst>
            <pc:docMk/>
            <pc:sldMk cId="1435378177" sldId="590"/>
            <ac:cxnSpMk id="71" creationId="{143E375E-DE32-85E0-521A-FAC70934FCDB}"/>
          </ac:cxnSpMkLst>
        </pc:cxnChg>
        <pc:cxnChg chg="mod topLvl">
          <ac:chgData name="Snyder, Christopher" userId="" providerId="" clId="Web-{B8782493-8269-48B8-B8FC-C6D0B0369115}" dt="2023-08-13T23:28:03.471" v="1209" actId="1076"/>
          <ac:cxnSpMkLst>
            <pc:docMk/>
            <pc:sldMk cId="1435378177" sldId="590"/>
            <ac:cxnSpMk id="72" creationId="{1DD3CB34-FA8D-4E22-F519-3AA550ECD76B}"/>
          </ac:cxnSpMkLst>
        </pc:cxnChg>
        <pc:cxnChg chg="mod">
          <ac:chgData name="Snyder, Christopher" userId="" providerId="" clId="Web-{B8782493-8269-48B8-B8FC-C6D0B0369115}" dt="2023-08-13T23:22:10.339" v="1146"/>
          <ac:cxnSpMkLst>
            <pc:docMk/>
            <pc:sldMk cId="1435378177" sldId="590"/>
            <ac:cxnSpMk id="73" creationId="{E10552A1-8715-B13B-409E-A49B8EF7B5FD}"/>
          </ac:cxnSpMkLst>
        </pc:cxnChg>
        <pc:cxnChg chg="mod">
          <ac:chgData name="Snyder, Christopher" userId="" providerId="" clId="Web-{B8782493-8269-48B8-B8FC-C6D0B0369115}" dt="2023-08-13T23:22:10.339" v="1146"/>
          <ac:cxnSpMkLst>
            <pc:docMk/>
            <pc:sldMk cId="1435378177" sldId="590"/>
            <ac:cxnSpMk id="74" creationId="{D528A2B4-FA19-97FA-80B3-7CD89F076ACA}"/>
          </ac:cxnSpMkLst>
        </pc:cxnChg>
        <pc:cxnChg chg="mod ord">
          <ac:chgData name="Snyder, Christopher" userId="" providerId="" clId="Web-{B8782493-8269-48B8-B8FC-C6D0B0369115}" dt="2023-08-13T23:28:27.456" v="1212"/>
          <ac:cxnSpMkLst>
            <pc:docMk/>
            <pc:sldMk cId="1435378177" sldId="590"/>
            <ac:cxnSpMk id="75" creationId="{3525B28E-F0F4-E896-42C6-374D6EF5ED11}"/>
          </ac:cxnSpMkLst>
        </pc:cxnChg>
        <pc:cxnChg chg="mod">
          <ac:chgData name="Snyder, Christopher" userId="" providerId="" clId="Web-{B8782493-8269-48B8-B8FC-C6D0B0369115}" dt="2023-08-13T23:22:10.339" v="1146"/>
          <ac:cxnSpMkLst>
            <pc:docMk/>
            <pc:sldMk cId="1435378177" sldId="590"/>
            <ac:cxnSpMk id="76" creationId="{66B56E9C-A226-AE16-E2BD-3F7110C0CB04}"/>
          </ac:cxnSpMkLst>
        </pc:cxnChg>
        <pc:cxnChg chg="mod">
          <ac:chgData name="Snyder, Christopher" userId="" providerId="" clId="Web-{B8782493-8269-48B8-B8FC-C6D0B0369115}" dt="2023-08-13T23:22:10.339" v="1146"/>
          <ac:cxnSpMkLst>
            <pc:docMk/>
            <pc:sldMk cId="1435378177" sldId="590"/>
            <ac:cxnSpMk id="78" creationId="{CF6CED54-2BE1-897C-F7EA-207FE887A195}"/>
          </ac:cxnSpMkLst>
        </pc:cxnChg>
        <pc:cxnChg chg="mod">
          <ac:chgData name="Snyder, Christopher" userId="" providerId="" clId="Web-{B8782493-8269-48B8-B8FC-C6D0B0369115}" dt="2023-08-13T23:22:10.339" v="1146"/>
          <ac:cxnSpMkLst>
            <pc:docMk/>
            <pc:sldMk cId="1435378177" sldId="590"/>
            <ac:cxnSpMk id="79" creationId="{A4BE0F14-E23E-A71C-92D1-C91A1F2F8CE4}"/>
          </ac:cxnSpMkLst>
        </pc:cxnChg>
        <pc:cxnChg chg="mod">
          <ac:chgData name="Snyder, Christopher" userId="" providerId="" clId="Web-{B8782493-8269-48B8-B8FC-C6D0B0369115}" dt="2023-08-13T23:22:10.339" v="1146"/>
          <ac:cxnSpMkLst>
            <pc:docMk/>
            <pc:sldMk cId="1435378177" sldId="590"/>
            <ac:cxnSpMk id="80" creationId="{E16FC281-A696-3C0D-83A9-F1B0735A6ABC}"/>
          </ac:cxnSpMkLst>
        </pc:cxnChg>
        <pc:cxnChg chg="mod">
          <ac:chgData name="Snyder, Christopher" userId="" providerId="" clId="Web-{B8782493-8269-48B8-B8FC-C6D0B0369115}" dt="2023-08-13T23:22:10.339" v="1146"/>
          <ac:cxnSpMkLst>
            <pc:docMk/>
            <pc:sldMk cId="1435378177" sldId="590"/>
            <ac:cxnSpMk id="82" creationId="{6B3507B6-1BF2-F613-2C3E-81B808627048}"/>
          </ac:cxnSpMkLst>
        </pc:cxnChg>
        <pc:cxnChg chg="mod">
          <ac:chgData name="Snyder, Christopher" userId="" providerId="" clId="Web-{B8782493-8269-48B8-B8FC-C6D0B0369115}" dt="2023-08-13T23:22:10.339" v="1146"/>
          <ac:cxnSpMkLst>
            <pc:docMk/>
            <pc:sldMk cId="1435378177" sldId="590"/>
            <ac:cxnSpMk id="83" creationId="{2B8E8AEC-2283-0E58-3FAB-9E6F9BA9BA29}"/>
          </ac:cxnSpMkLst>
        </pc:cxnChg>
        <pc:cxnChg chg="mod">
          <ac:chgData name="Snyder, Christopher" userId="" providerId="" clId="Web-{B8782493-8269-48B8-B8FC-C6D0B0369115}" dt="2023-08-13T23:22:10.339" v="1146"/>
          <ac:cxnSpMkLst>
            <pc:docMk/>
            <pc:sldMk cId="1435378177" sldId="590"/>
            <ac:cxnSpMk id="84" creationId="{E5CB4B50-EB3A-8B15-ECA7-11693864522A}"/>
          </ac:cxnSpMkLst>
        </pc:cxnChg>
        <pc:cxnChg chg="mod">
          <ac:chgData name="Snyder, Christopher" userId="" providerId="" clId="Web-{B8782493-8269-48B8-B8FC-C6D0B0369115}" dt="2023-08-13T23:22:10.339" v="1146"/>
          <ac:cxnSpMkLst>
            <pc:docMk/>
            <pc:sldMk cId="1435378177" sldId="590"/>
            <ac:cxnSpMk id="86" creationId="{B9C67A40-8CB2-CB23-883C-4500955B9622}"/>
          </ac:cxnSpMkLst>
        </pc:cxnChg>
        <pc:cxnChg chg="mod">
          <ac:chgData name="Snyder, Christopher" userId="" providerId="" clId="Web-{B8782493-8269-48B8-B8FC-C6D0B0369115}" dt="2023-08-13T23:22:10.339" v="1146"/>
          <ac:cxnSpMkLst>
            <pc:docMk/>
            <pc:sldMk cId="1435378177" sldId="590"/>
            <ac:cxnSpMk id="87" creationId="{0E81E8BD-DF07-569E-C442-7D75CBA61E5D}"/>
          </ac:cxnSpMkLst>
        </pc:cxnChg>
        <pc:cxnChg chg="add mod">
          <ac:chgData name="Snyder, Christopher" userId="" providerId="" clId="Web-{B8782493-8269-48B8-B8FC-C6D0B0369115}" dt="2023-08-13T23:28:03.471" v="1210" actId="1076"/>
          <ac:cxnSpMkLst>
            <pc:docMk/>
            <pc:sldMk cId="1435378177" sldId="590"/>
            <ac:cxnSpMk id="89" creationId="{402BFEF5-27FD-3BCC-7593-D91F961117F7}"/>
          </ac:cxnSpMkLst>
        </pc:cxnChg>
        <pc:cxnChg chg="add del mod">
          <ac:chgData name="Snyder, Christopher" userId="" providerId="" clId="Web-{B8782493-8269-48B8-B8FC-C6D0B0369115}" dt="2023-08-13T23:25:01.670" v="1171"/>
          <ac:cxnSpMkLst>
            <pc:docMk/>
            <pc:sldMk cId="1435378177" sldId="590"/>
            <ac:cxnSpMk id="91" creationId="{4E1917D6-190A-2E52-D5B9-4C21EDF11D59}"/>
          </ac:cxnSpMkLst>
        </pc:cxnChg>
        <pc:cxnChg chg="add mod">
          <ac:chgData name="Snyder, Christopher" userId="" providerId="" clId="Web-{B8782493-8269-48B8-B8FC-C6D0B0369115}" dt="2023-08-13T23:26:27.750" v="1188" actId="1076"/>
          <ac:cxnSpMkLst>
            <pc:docMk/>
            <pc:sldMk cId="1435378177" sldId="590"/>
            <ac:cxnSpMk id="93" creationId="{DB2E71FC-5D22-6CF0-0418-89206DFD4061}"/>
          </ac:cxnSpMkLst>
        </pc:cxnChg>
        <pc:cxnChg chg="add mod">
          <ac:chgData name="Snyder, Christopher" userId="" providerId="" clId="Web-{B8782493-8269-48B8-B8FC-C6D0B0369115}" dt="2023-08-13T23:27:01.188" v="1195" actId="1076"/>
          <ac:cxnSpMkLst>
            <pc:docMk/>
            <pc:sldMk cId="1435378177" sldId="590"/>
            <ac:cxnSpMk id="94" creationId="{BAAFE38B-1EBF-B455-7CA9-524B6C0D0B04}"/>
          </ac:cxnSpMkLst>
        </pc:cxnChg>
        <pc:cxnChg chg="add del mod">
          <ac:chgData name="Snyder, Christopher" userId="" providerId="" clId="Web-{B8782493-8269-48B8-B8FC-C6D0B0369115}" dt="2023-08-13T23:26:48.891" v="1193"/>
          <ac:cxnSpMkLst>
            <pc:docMk/>
            <pc:sldMk cId="1435378177" sldId="590"/>
            <ac:cxnSpMk id="95" creationId="{BAAD8140-6345-CE50-77EB-31422A987AFF}"/>
          </ac:cxnSpMkLst>
        </pc:cxnChg>
        <pc:cxnChg chg="add mod">
          <ac:chgData name="Snyder, Christopher" userId="" providerId="" clId="Web-{B8782493-8269-48B8-B8FC-C6D0B0369115}" dt="2023-08-13T23:27:05.923" v="1197" actId="1076"/>
          <ac:cxnSpMkLst>
            <pc:docMk/>
            <pc:sldMk cId="1435378177" sldId="590"/>
            <ac:cxnSpMk id="96" creationId="{4522CC91-FCD6-B85D-27FC-B781323E4EEE}"/>
          </ac:cxnSpMkLst>
        </pc:cxnChg>
        <pc:cxnChg chg="mod">
          <ac:chgData name="Snyder, Christopher" userId="" providerId="" clId="Web-{B8782493-8269-48B8-B8FC-C6D0B0369115}" dt="2023-08-13T23:29:34.691" v="1242"/>
          <ac:cxnSpMkLst>
            <pc:docMk/>
            <pc:sldMk cId="1435378177" sldId="590"/>
            <ac:cxnSpMk id="98" creationId="{5C040274-8FEF-BAA2-BD4E-A8243E25777C}"/>
          </ac:cxnSpMkLst>
        </pc:cxnChg>
        <pc:cxnChg chg="mod">
          <ac:chgData name="Snyder, Christopher" userId="" providerId="" clId="Web-{B8782493-8269-48B8-B8FC-C6D0B0369115}" dt="2023-08-13T23:29:34.691" v="1242"/>
          <ac:cxnSpMkLst>
            <pc:docMk/>
            <pc:sldMk cId="1435378177" sldId="590"/>
            <ac:cxnSpMk id="100" creationId="{73FB7653-E18B-076B-5FB5-D455B5D45224}"/>
          </ac:cxnSpMkLst>
        </pc:cxnChg>
        <pc:cxnChg chg="mod">
          <ac:chgData name="Snyder, Christopher" userId="" providerId="" clId="Web-{B8782493-8269-48B8-B8FC-C6D0B0369115}" dt="2023-08-13T23:29:34.691" v="1242"/>
          <ac:cxnSpMkLst>
            <pc:docMk/>
            <pc:sldMk cId="1435378177" sldId="590"/>
            <ac:cxnSpMk id="101" creationId="{42BE9D06-B75B-B727-B812-C3AC6F482467}"/>
          </ac:cxnSpMkLst>
        </pc:cxnChg>
        <pc:cxnChg chg="mod">
          <ac:chgData name="Snyder, Christopher" userId="" providerId="" clId="Web-{B8782493-8269-48B8-B8FC-C6D0B0369115}" dt="2023-08-13T23:29:39.645" v="1244"/>
          <ac:cxnSpMkLst>
            <pc:docMk/>
            <pc:sldMk cId="1435378177" sldId="590"/>
            <ac:cxnSpMk id="103" creationId="{FB6E2745-C26F-5C84-EBD1-76ED2972AA0E}"/>
          </ac:cxnSpMkLst>
        </pc:cxnChg>
        <pc:cxnChg chg="mod">
          <ac:chgData name="Snyder, Christopher" userId="" providerId="" clId="Web-{B8782493-8269-48B8-B8FC-C6D0B0369115}" dt="2023-08-13T23:29:39.645" v="1244"/>
          <ac:cxnSpMkLst>
            <pc:docMk/>
            <pc:sldMk cId="1435378177" sldId="590"/>
            <ac:cxnSpMk id="105" creationId="{B7C2448F-AE00-794F-34A8-E5F2F31D96BD}"/>
          </ac:cxnSpMkLst>
        </pc:cxnChg>
        <pc:cxnChg chg="mod">
          <ac:chgData name="Snyder, Christopher" userId="" providerId="" clId="Web-{B8782493-8269-48B8-B8FC-C6D0B0369115}" dt="2023-08-13T23:29:39.645" v="1244"/>
          <ac:cxnSpMkLst>
            <pc:docMk/>
            <pc:sldMk cId="1435378177" sldId="590"/>
            <ac:cxnSpMk id="106" creationId="{0EDD2BF8-37D7-38A9-8D82-003A4609BC58}"/>
          </ac:cxnSpMkLst>
        </pc:cxnChg>
        <pc:cxnChg chg="add mod">
          <ac:chgData name="Snyder, Christopher" userId="" providerId="" clId="Web-{B8782493-8269-48B8-B8FC-C6D0B0369115}" dt="2023-08-13T23:29:53.285" v="1247" actId="1076"/>
          <ac:cxnSpMkLst>
            <pc:docMk/>
            <pc:sldMk cId="1435378177" sldId="590"/>
            <ac:cxnSpMk id="107" creationId="{3D3DEA64-0B3E-CB0E-4D1C-A81C44FD242D}"/>
          </ac:cxnSpMkLst>
        </pc:cxnChg>
        <pc:cxnChg chg="mod">
          <ac:chgData name="Snyder, Christopher" userId="" providerId="" clId="Web-{B8782493-8269-48B8-B8FC-C6D0B0369115}" dt="2023-08-13T23:30:05.833" v="1249"/>
          <ac:cxnSpMkLst>
            <pc:docMk/>
            <pc:sldMk cId="1435378177" sldId="590"/>
            <ac:cxnSpMk id="109" creationId="{101FDF0F-9450-C45E-35F8-1D0414FA323F}"/>
          </ac:cxnSpMkLst>
        </pc:cxnChg>
        <pc:cxnChg chg="mod">
          <ac:chgData name="Snyder, Christopher" userId="" providerId="" clId="Web-{B8782493-8269-48B8-B8FC-C6D0B0369115}" dt="2023-08-13T23:30:05.833" v="1249"/>
          <ac:cxnSpMkLst>
            <pc:docMk/>
            <pc:sldMk cId="1435378177" sldId="590"/>
            <ac:cxnSpMk id="111" creationId="{FDABCF2B-FF44-0065-19CD-0362E4E8C448}"/>
          </ac:cxnSpMkLst>
        </pc:cxnChg>
        <pc:cxnChg chg="mod">
          <ac:chgData name="Snyder, Christopher" userId="" providerId="" clId="Web-{B8782493-8269-48B8-B8FC-C6D0B0369115}" dt="2023-08-13T23:30:05.833" v="1249"/>
          <ac:cxnSpMkLst>
            <pc:docMk/>
            <pc:sldMk cId="1435378177" sldId="590"/>
            <ac:cxnSpMk id="112" creationId="{AC036AC1-5752-0994-7A8B-20B7F45EA1E3}"/>
          </ac:cxnSpMkLst>
        </pc:cxnChg>
        <pc:cxnChg chg="add mod">
          <ac:chgData name="Snyder, Christopher" userId="" providerId="" clId="Web-{B8782493-8269-48B8-B8FC-C6D0B0369115}" dt="2023-08-13T23:31:31.553" v="1260" actId="1076"/>
          <ac:cxnSpMkLst>
            <pc:docMk/>
            <pc:sldMk cId="1435378177" sldId="590"/>
            <ac:cxnSpMk id="113" creationId="{31521E6B-C958-4C1C-0E02-598D28554026}"/>
          </ac:cxnSpMkLst>
        </pc:cxnChg>
      </pc:sldChg>
      <pc:sldChg chg="addSp delSp modSp new del">
        <pc:chgData name="Snyder, Christopher" userId="" providerId="" clId="Web-{B8782493-8269-48B8-B8FC-C6D0B0369115}" dt="2023-08-14T01:08:32.481" v="1990"/>
        <pc:sldMkLst>
          <pc:docMk/>
          <pc:sldMk cId="2632396259" sldId="610"/>
        </pc:sldMkLst>
        <pc:spChg chg="mod">
          <ac:chgData name="Snyder, Christopher" userId="" providerId="" clId="Web-{B8782493-8269-48B8-B8FC-C6D0B0369115}" dt="2023-08-14T01:03:03.694" v="1777" actId="14100"/>
          <ac:spMkLst>
            <pc:docMk/>
            <pc:sldMk cId="2632396259" sldId="610"/>
            <ac:spMk id="2" creationId="{1194310C-5BCF-5569-B345-3AC2CDBD365B}"/>
          </ac:spMkLst>
        </pc:spChg>
        <pc:spChg chg="mod">
          <ac:chgData name="Snyder, Christopher" userId="" providerId="" clId="Web-{B8782493-8269-48B8-B8FC-C6D0B0369115}" dt="2023-08-14T00:59:37.732" v="1693" actId="20577"/>
          <ac:spMkLst>
            <pc:docMk/>
            <pc:sldMk cId="2632396259" sldId="610"/>
            <ac:spMk id="3" creationId="{1FED3050-4549-2872-4450-6E5F0B63242E}"/>
          </ac:spMkLst>
        </pc:spChg>
        <pc:spChg chg="add del mod">
          <ac:chgData name="Snyder, Christopher" userId="" providerId="" clId="Web-{B8782493-8269-48B8-B8FC-C6D0B0369115}" dt="2023-08-14T01:03:00.725" v="1776"/>
          <ac:spMkLst>
            <pc:docMk/>
            <pc:sldMk cId="2632396259" sldId="610"/>
            <ac:spMk id="5" creationId="{FEDAC951-414B-1313-BB6C-100077C1F463}"/>
          </ac:spMkLst>
        </pc:spChg>
      </pc:sldChg>
      <pc:sldChg chg="ord">
        <pc:chgData name="Snyder, Christopher" userId="" providerId="" clId="Web-{B8782493-8269-48B8-B8FC-C6D0B0369115}" dt="2023-08-14T00:52:12.098" v="1383"/>
        <pc:sldMkLst>
          <pc:docMk/>
          <pc:sldMk cId="1396267374" sldId="625"/>
        </pc:sldMkLst>
      </pc:sldChg>
      <pc:sldChg chg="ord">
        <pc:chgData name="Snyder, Christopher" userId="" providerId="" clId="Web-{B8782493-8269-48B8-B8FC-C6D0B0369115}" dt="2023-08-14T00:52:12.098" v="1384"/>
        <pc:sldMkLst>
          <pc:docMk/>
          <pc:sldMk cId="615441064" sldId="626"/>
        </pc:sldMkLst>
      </pc:sldChg>
      <pc:sldChg chg="modSp add replId">
        <pc:chgData name="Snyder, Christopher" userId="" providerId="" clId="Web-{B8782493-8269-48B8-B8FC-C6D0B0369115}" dt="2023-08-14T01:08:12.809" v="1989" actId="20577"/>
        <pc:sldMkLst>
          <pc:docMk/>
          <pc:sldMk cId="438339766" sldId="629"/>
        </pc:sldMkLst>
        <pc:spChg chg="mod">
          <ac:chgData name="Snyder, Christopher" userId="" providerId="" clId="Web-{B8782493-8269-48B8-B8FC-C6D0B0369115}" dt="2023-08-14T01:08:12.809" v="1989" actId="20577"/>
          <ac:spMkLst>
            <pc:docMk/>
            <pc:sldMk cId="438339766" sldId="629"/>
            <ac:spMk id="2" creationId="{1194310C-5BCF-5569-B345-3AC2CDBD365B}"/>
          </ac:spMkLst>
        </pc:spChg>
        <pc:spChg chg="mod">
          <ac:chgData name="Snyder, Christopher" userId="" providerId="" clId="Web-{B8782493-8269-48B8-B8FC-C6D0B0369115}" dt="2023-08-14T01:07:42.699" v="1981" actId="20577"/>
          <ac:spMkLst>
            <pc:docMk/>
            <pc:sldMk cId="438339766" sldId="629"/>
            <ac:spMk id="3" creationId="{1FED3050-4549-2872-4450-6E5F0B63242E}"/>
          </ac:spMkLst>
        </pc:spChg>
      </pc:sldChg>
      <pc:sldChg chg="modSp add replId">
        <pc:chgData name="Snyder, Christopher" userId="" providerId="" clId="Web-{B8782493-8269-48B8-B8FC-C6D0B0369115}" dt="2023-08-14T01:31:33.243" v="2648" actId="20577"/>
        <pc:sldMkLst>
          <pc:docMk/>
          <pc:sldMk cId="551688562" sldId="630"/>
        </pc:sldMkLst>
        <pc:spChg chg="mod">
          <ac:chgData name="Snyder, Christopher" userId="" providerId="" clId="Web-{B8782493-8269-48B8-B8FC-C6D0B0369115}" dt="2023-08-14T01:31:33.243" v="2648" actId="20577"/>
          <ac:spMkLst>
            <pc:docMk/>
            <pc:sldMk cId="551688562" sldId="630"/>
            <ac:spMk id="2" creationId="{1194310C-5BCF-5569-B345-3AC2CDBD365B}"/>
          </ac:spMkLst>
        </pc:spChg>
        <pc:spChg chg="mod">
          <ac:chgData name="Snyder, Christopher" userId="" providerId="" clId="Web-{B8782493-8269-48B8-B8FC-C6D0B0369115}" dt="2023-08-14T01:12:38.392" v="2122" actId="20577"/>
          <ac:spMkLst>
            <pc:docMk/>
            <pc:sldMk cId="551688562" sldId="630"/>
            <ac:spMk id="3" creationId="{1FED3050-4549-2872-4450-6E5F0B63242E}"/>
          </ac:spMkLst>
        </pc:spChg>
      </pc:sldChg>
      <pc:sldChg chg="modSp add replId">
        <pc:chgData name="Snyder, Christopher" userId="" providerId="" clId="Web-{B8782493-8269-48B8-B8FC-C6D0B0369115}" dt="2023-08-14T01:29:35.147" v="2581" actId="20577"/>
        <pc:sldMkLst>
          <pc:docMk/>
          <pc:sldMk cId="2720192754" sldId="631"/>
        </pc:sldMkLst>
        <pc:spChg chg="mod">
          <ac:chgData name="Snyder, Christopher" userId="" providerId="" clId="Web-{B8782493-8269-48B8-B8FC-C6D0B0369115}" dt="2023-08-14T01:29:35.147" v="2581" actId="20577"/>
          <ac:spMkLst>
            <pc:docMk/>
            <pc:sldMk cId="2720192754" sldId="631"/>
            <ac:spMk id="2" creationId="{1194310C-5BCF-5569-B345-3AC2CDBD365B}"/>
          </ac:spMkLst>
        </pc:spChg>
      </pc:sldChg>
      <pc:sldChg chg="addSp delSp modSp add del replId">
        <pc:chgData name="Snyder, Christopher" userId="" providerId="" clId="Web-{B8782493-8269-48B8-B8FC-C6D0B0369115}" dt="2023-08-14T01:32:13.557" v="2657"/>
        <pc:sldMkLst>
          <pc:docMk/>
          <pc:sldMk cId="515836689" sldId="632"/>
        </pc:sldMkLst>
        <pc:spChg chg="mod">
          <ac:chgData name="Snyder, Christopher" userId="" providerId="" clId="Web-{B8782493-8269-48B8-B8FC-C6D0B0369115}" dt="2023-08-14T01:25:21.970" v="2303" actId="20577"/>
          <ac:spMkLst>
            <pc:docMk/>
            <pc:sldMk cId="515836689" sldId="632"/>
            <ac:spMk id="2" creationId="{1194310C-5BCF-5569-B345-3AC2CDBD365B}"/>
          </ac:spMkLst>
        </pc:spChg>
        <pc:spChg chg="add mod">
          <ac:chgData name="Snyder, Christopher" userId="" providerId="" clId="Web-{B8782493-8269-48B8-B8FC-C6D0B0369115}" dt="2023-08-14T01:21:59.810" v="2254" actId="20577"/>
          <ac:spMkLst>
            <pc:docMk/>
            <pc:sldMk cId="515836689" sldId="632"/>
            <ac:spMk id="5" creationId="{ECCBB9B8-0407-4A4E-341C-CEBFD3B9D986}"/>
          </ac:spMkLst>
        </pc:spChg>
        <pc:spChg chg="add del mod">
          <ac:chgData name="Snyder, Christopher" userId="" providerId="" clId="Web-{B8782493-8269-48B8-B8FC-C6D0B0369115}" dt="2023-08-14T01:31:58.025" v="2655"/>
          <ac:spMkLst>
            <pc:docMk/>
            <pc:sldMk cId="515836689" sldId="632"/>
            <ac:spMk id="6" creationId="{7B7A9635-5112-E738-2E46-3853BC5A27B2}"/>
          </ac:spMkLst>
        </pc:spChg>
        <pc:spChg chg="add">
          <ac:chgData name="Snyder, Christopher" userId="" providerId="" clId="Web-{B8782493-8269-48B8-B8FC-C6D0B0369115}" dt="2023-08-14T01:31:59.619" v="2656"/>
          <ac:spMkLst>
            <pc:docMk/>
            <pc:sldMk cId="515836689" sldId="632"/>
            <ac:spMk id="8" creationId="{E2A34A75-9BB6-1AC9-8452-A328F1A86593}"/>
          </ac:spMkLst>
        </pc:spChg>
      </pc:sldChg>
      <pc:sldChg chg="modSp add mod replId modShow">
        <pc:chgData name="Snyder, Christopher" userId="" providerId="" clId="Web-{B8782493-8269-48B8-B8FC-C6D0B0369115}" dt="2023-08-14T01:27:42.707" v="2346"/>
        <pc:sldMkLst>
          <pc:docMk/>
          <pc:sldMk cId="1618187497" sldId="633"/>
        </pc:sldMkLst>
        <pc:spChg chg="mod">
          <ac:chgData name="Snyder, Christopher" userId="" providerId="" clId="Web-{B8782493-8269-48B8-B8FC-C6D0B0369115}" dt="2023-08-14T01:27:39.629" v="2345" actId="20577"/>
          <ac:spMkLst>
            <pc:docMk/>
            <pc:sldMk cId="1618187497" sldId="633"/>
            <ac:spMk id="2" creationId="{037C575F-2622-5CA6-F61A-618767426BF9}"/>
          </ac:spMkLst>
        </pc:spChg>
        <pc:spChg chg="mod">
          <ac:chgData name="Snyder, Christopher" userId="" providerId="" clId="Web-{B8782493-8269-48B8-B8FC-C6D0B0369115}" dt="2023-08-14T01:27:35.614" v="2344" actId="20577"/>
          <ac:spMkLst>
            <pc:docMk/>
            <pc:sldMk cId="1618187497" sldId="633"/>
            <ac:spMk id="3" creationId="{59A2D19C-BB33-7222-7C5E-7FE0013A066D}"/>
          </ac:spMkLst>
        </pc:spChg>
      </pc:sldChg>
      <pc:sldChg chg="addSp modSp add replId">
        <pc:chgData name="Snyder, Christopher" userId="" providerId="" clId="Web-{B8782493-8269-48B8-B8FC-C6D0B0369115}" dt="2023-08-14T01:31:46.634" v="2652" actId="1076"/>
        <pc:sldMkLst>
          <pc:docMk/>
          <pc:sldMk cId="165697519" sldId="634"/>
        </pc:sldMkLst>
        <pc:spChg chg="add">
          <ac:chgData name="Snyder, Christopher" userId="" providerId="" clId="Web-{B8782493-8269-48B8-B8FC-C6D0B0369115}" dt="2023-08-14T01:31:40.743" v="2650"/>
          <ac:spMkLst>
            <pc:docMk/>
            <pc:sldMk cId="165697519" sldId="634"/>
            <ac:spMk id="5" creationId="{83647729-8742-4B29-9AA0-AB9E368A9774}"/>
          </ac:spMkLst>
        </pc:spChg>
        <pc:spChg chg="add mod">
          <ac:chgData name="Snyder, Christopher" userId="" providerId="" clId="Web-{B8782493-8269-48B8-B8FC-C6D0B0369115}" dt="2023-08-14T01:31:46.634" v="2652" actId="1076"/>
          <ac:spMkLst>
            <pc:docMk/>
            <pc:sldMk cId="165697519" sldId="634"/>
            <ac:spMk id="7" creationId="{DA672661-2895-DF8E-7AA4-661DA524FFE0}"/>
          </ac:spMkLst>
        </pc:spChg>
      </pc:sldChg>
      <pc:sldChg chg="addSp delSp modSp new del">
        <pc:chgData name="Snyder, Christopher" userId="" providerId="" clId="Web-{B8782493-8269-48B8-B8FC-C6D0B0369115}" dt="2023-08-14T01:48:29.576" v="3155"/>
        <pc:sldMkLst>
          <pc:docMk/>
          <pc:sldMk cId="807259433" sldId="635"/>
        </pc:sldMkLst>
        <pc:spChg chg="mod">
          <ac:chgData name="Snyder, Christopher" userId="" providerId="" clId="Web-{B8782493-8269-48B8-B8FC-C6D0B0369115}" dt="2023-08-14T01:42:08.209" v="2982" actId="20577"/>
          <ac:spMkLst>
            <pc:docMk/>
            <pc:sldMk cId="807259433" sldId="635"/>
            <ac:spMk id="2" creationId="{D6C5931F-2DFE-179A-A859-5AE67FC447DB}"/>
          </ac:spMkLst>
        </pc:spChg>
        <pc:spChg chg="del mod">
          <ac:chgData name="Snyder, Christopher" userId="" providerId="" clId="Web-{B8782493-8269-48B8-B8FC-C6D0B0369115}" dt="2023-08-14T01:34:02.074" v="2680"/>
          <ac:spMkLst>
            <pc:docMk/>
            <pc:sldMk cId="807259433" sldId="635"/>
            <ac:spMk id="3" creationId="{030C436C-4E1B-31D2-BE04-40EC3AB1BA95}"/>
          </ac:spMkLst>
        </pc:spChg>
        <pc:spChg chg="add mod ord">
          <ac:chgData name="Snyder, Christopher" userId="" providerId="" clId="Web-{B8782493-8269-48B8-B8FC-C6D0B0369115}" dt="2023-08-14T01:42:28.428" v="2989" actId="20577"/>
          <ac:spMkLst>
            <pc:docMk/>
            <pc:sldMk cId="807259433" sldId="635"/>
            <ac:spMk id="6" creationId="{0A64CB81-E4C8-74F7-0232-B6CF77109029}"/>
          </ac:spMkLst>
        </pc:spChg>
        <pc:picChg chg="add mod ord">
          <ac:chgData name="Snyder, Christopher" userId="" providerId="" clId="Web-{B8782493-8269-48B8-B8FC-C6D0B0369115}" dt="2023-08-14T01:41:08.161" v="2957" actId="1076"/>
          <ac:picMkLst>
            <pc:docMk/>
            <pc:sldMk cId="807259433" sldId="635"/>
            <ac:picMk id="4" creationId="{1743695A-7CAD-B664-170D-83AC29913174}"/>
          </ac:picMkLst>
        </pc:picChg>
        <pc:picChg chg="add mod">
          <ac:chgData name="Snyder, Christopher" userId="" providerId="" clId="Web-{B8782493-8269-48B8-B8FC-C6D0B0369115}" dt="2023-08-14T01:41:10.317" v="2958" actId="1076"/>
          <ac:picMkLst>
            <pc:docMk/>
            <pc:sldMk cId="807259433" sldId="635"/>
            <ac:picMk id="7" creationId="{5206352C-D677-407F-4EC6-12BA5564EA9E}"/>
          </ac:picMkLst>
        </pc:picChg>
      </pc:sldChg>
      <pc:sldChg chg="modSp new del">
        <pc:chgData name="Snyder, Christopher" userId="" providerId="" clId="Web-{B8782493-8269-48B8-B8FC-C6D0B0369115}" dt="2023-08-14T01:48:40.779" v="3158"/>
        <pc:sldMkLst>
          <pc:docMk/>
          <pc:sldMk cId="2566221121" sldId="636"/>
        </pc:sldMkLst>
        <pc:spChg chg="mod">
          <ac:chgData name="Snyder, Christopher" userId="" providerId="" clId="Web-{B8782493-8269-48B8-B8FC-C6D0B0369115}" dt="2023-08-14T01:34:14.481" v="2689" actId="20577"/>
          <ac:spMkLst>
            <pc:docMk/>
            <pc:sldMk cId="2566221121" sldId="636"/>
            <ac:spMk id="3" creationId="{C2C96B5F-39F7-2CF5-3BE6-3D8FE7D29089}"/>
          </ac:spMkLst>
        </pc:spChg>
      </pc:sldChg>
      <pc:sldChg chg="modSp add del ord replId">
        <pc:chgData name="Snyder, Christopher" userId="" providerId="" clId="Web-{B8782493-8269-48B8-B8FC-C6D0B0369115}" dt="2023-08-14T01:48:31.701" v="3156"/>
        <pc:sldMkLst>
          <pc:docMk/>
          <pc:sldMk cId="1856368220" sldId="637"/>
        </pc:sldMkLst>
        <pc:spChg chg="mod">
          <ac:chgData name="Snyder, Christopher" userId="" providerId="" clId="Web-{B8782493-8269-48B8-B8FC-C6D0B0369115}" dt="2023-08-14T01:45:53.323" v="3120" actId="1076"/>
          <ac:spMkLst>
            <pc:docMk/>
            <pc:sldMk cId="1856368220" sldId="637"/>
            <ac:spMk id="2" creationId="{D6C5931F-2DFE-179A-A859-5AE67FC447DB}"/>
          </ac:spMkLst>
        </pc:spChg>
        <pc:spChg chg="mod">
          <ac:chgData name="Snyder, Christopher" userId="" providerId="" clId="Web-{B8782493-8269-48B8-B8FC-C6D0B0369115}" dt="2023-08-14T01:45:53.323" v="3121" actId="1076"/>
          <ac:spMkLst>
            <pc:docMk/>
            <pc:sldMk cId="1856368220" sldId="637"/>
            <ac:spMk id="6" creationId="{0A64CB81-E4C8-74F7-0232-B6CF77109029}"/>
          </ac:spMkLst>
        </pc:spChg>
        <pc:picChg chg="mod">
          <ac:chgData name="Snyder, Christopher" userId="" providerId="" clId="Web-{B8782493-8269-48B8-B8FC-C6D0B0369115}" dt="2023-08-14T01:45:23.838" v="3112" actId="1076"/>
          <ac:picMkLst>
            <pc:docMk/>
            <pc:sldMk cId="1856368220" sldId="637"/>
            <ac:picMk id="4" creationId="{1743695A-7CAD-B664-170D-83AC29913174}"/>
          </ac:picMkLst>
        </pc:picChg>
        <pc:picChg chg="mod">
          <ac:chgData name="Snyder, Christopher" userId="" providerId="" clId="Web-{B8782493-8269-48B8-B8FC-C6D0B0369115}" dt="2023-08-14T01:45:21.775" v="3111" actId="1076"/>
          <ac:picMkLst>
            <pc:docMk/>
            <pc:sldMk cId="1856368220" sldId="637"/>
            <ac:picMk id="7" creationId="{5206352C-D677-407F-4EC6-12BA5564EA9E}"/>
          </ac:picMkLst>
        </pc:picChg>
      </pc:sldChg>
      <pc:sldChg chg="addSp delSp modSp new">
        <pc:chgData name="Snyder, Christopher" userId="" providerId="" clId="Web-{B8782493-8269-48B8-B8FC-C6D0B0369115}" dt="2023-08-14T01:48:15.248" v="3154" actId="20577"/>
        <pc:sldMkLst>
          <pc:docMk/>
          <pc:sldMk cId="939152570" sldId="638"/>
        </pc:sldMkLst>
        <pc:spChg chg="del">
          <ac:chgData name="Snyder, Christopher" userId="" providerId="" clId="Web-{B8782493-8269-48B8-B8FC-C6D0B0369115}" dt="2023-08-14T01:45:43.057" v="3116"/>
          <ac:spMkLst>
            <pc:docMk/>
            <pc:sldMk cId="939152570" sldId="638"/>
            <ac:spMk id="2" creationId="{737C332D-E9D8-6AFE-8507-DE5C9ADB6D82}"/>
          </ac:spMkLst>
        </pc:spChg>
        <pc:spChg chg="del">
          <ac:chgData name="Snyder, Christopher" userId="" providerId="" clId="Web-{B8782493-8269-48B8-B8FC-C6D0B0369115}" dt="2023-08-14T01:45:43.854" v="3117"/>
          <ac:spMkLst>
            <pc:docMk/>
            <pc:sldMk cId="939152570" sldId="638"/>
            <ac:spMk id="3" creationId="{940CE628-F855-2E8D-8F10-0AA650B2D613}"/>
          </ac:spMkLst>
        </pc:spChg>
        <pc:spChg chg="add mod ord">
          <ac:chgData name="Snyder, Christopher" userId="" providerId="" clId="Web-{B8782493-8269-48B8-B8FC-C6D0B0369115}" dt="2023-08-14T01:47:49.856" v="3146" actId="20577"/>
          <ac:spMkLst>
            <pc:docMk/>
            <pc:sldMk cId="939152570" sldId="638"/>
            <ac:spMk id="9" creationId="{42D519D2-4999-CCFD-1AEE-7B12821B245F}"/>
          </ac:spMkLst>
        </pc:spChg>
        <pc:spChg chg="add mod">
          <ac:chgData name="Snyder, Christopher" userId="" providerId="" clId="Web-{B8782493-8269-48B8-B8FC-C6D0B0369115}" dt="2023-08-14T01:48:15.248" v="3154" actId="20577"/>
          <ac:spMkLst>
            <pc:docMk/>
            <pc:sldMk cId="939152570" sldId="638"/>
            <ac:spMk id="11" creationId="{34AC4C74-90FD-E049-9CBD-13D1648F76FB}"/>
          </ac:spMkLst>
        </pc:spChg>
        <pc:picChg chg="add mod">
          <ac:chgData name="Snyder, Christopher" userId="" providerId="" clId="Web-{B8782493-8269-48B8-B8FC-C6D0B0369115}" dt="2023-08-14T01:46:13.448" v="3126" actId="1076"/>
          <ac:picMkLst>
            <pc:docMk/>
            <pc:sldMk cId="939152570" sldId="638"/>
            <ac:picMk id="5" creationId="{4C1117AA-AE8F-D838-5CCB-FE0BDEB93451}"/>
          </ac:picMkLst>
        </pc:picChg>
        <pc:picChg chg="add mod">
          <ac:chgData name="Snyder, Christopher" userId="" providerId="" clId="Web-{B8782493-8269-48B8-B8FC-C6D0B0369115}" dt="2023-08-14T01:46:11.495" v="3125" actId="1076"/>
          <ac:picMkLst>
            <pc:docMk/>
            <pc:sldMk cId="939152570" sldId="638"/>
            <ac:picMk id="7" creationId="{8949B8D8-ABBD-2B22-D646-DB64B686FB39}"/>
          </ac:picMkLst>
        </pc:picChg>
      </pc:sldChg>
      <pc:sldChg chg="addSp delSp modSp add replId">
        <pc:chgData name="Snyder, Christopher" userId="" providerId="" clId="Web-{B8782493-8269-48B8-B8FC-C6D0B0369115}" dt="2023-08-14T02:29:03.908" v="4111" actId="20577"/>
        <pc:sldMkLst>
          <pc:docMk/>
          <pc:sldMk cId="3710670117" sldId="639"/>
        </pc:sldMkLst>
        <pc:spChg chg="add mod">
          <ac:chgData name="Snyder, Christopher" userId="" providerId="" clId="Web-{B8782493-8269-48B8-B8FC-C6D0B0369115}" dt="2023-08-14T02:29:03.908" v="4111" actId="20577"/>
          <ac:spMkLst>
            <pc:docMk/>
            <pc:sldMk cId="3710670117" sldId="639"/>
            <ac:spMk id="3" creationId="{FA8ABB9B-7DDE-79DC-CE5F-96CDFF66FFC0}"/>
          </ac:spMkLst>
        </pc:spChg>
        <pc:spChg chg="mod">
          <ac:chgData name="Snyder, Christopher" userId="" providerId="" clId="Web-{B8782493-8269-48B8-B8FC-C6D0B0369115}" dt="2023-08-14T02:28:27.392" v="4098" actId="1076"/>
          <ac:spMkLst>
            <pc:docMk/>
            <pc:sldMk cId="3710670117" sldId="639"/>
            <ac:spMk id="9" creationId="{42D519D2-4999-CCFD-1AEE-7B12821B245F}"/>
          </ac:spMkLst>
        </pc:spChg>
        <pc:spChg chg="mod">
          <ac:chgData name="Snyder, Christopher" userId="" providerId="" clId="Web-{B8782493-8269-48B8-B8FC-C6D0B0369115}" dt="2023-08-14T02:28:22.611" v="4097" actId="20577"/>
          <ac:spMkLst>
            <pc:docMk/>
            <pc:sldMk cId="3710670117" sldId="639"/>
            <ac:spMk id="11" creationId="{34AC4C74-90FD-E049-9CBD-13D1648F76FB}"/>
          </ac:spMkLst>
        </pc:spChg>
        <pc:picChg chg="add del mod">
          <ac:chgData name="Snyder, Christopher" userId="" providerId="" clId="Web-{B8782493-8269-48B8-B8FC-C6D0B0369115}" dt="2023-08-14T02:06:54.786" v="3565"/>
          <ac:picMkLst>
            <pc:docMk/>
            <pc:sldMk cId="3710670117" sldId="639"/>
            <ac:picMk id="2" creationId="{EBD90096-CF12-E4DA-0679-B7EEEE25FB67}"/>
          </ac:picMkLst>
        </pc:picChg>
        <pc:picChg chg="del">
          <ac:chgData name="Snyder, Christopher" userId="" providerId="" clId="Web-{B8782493-8269-48B8-B8FC-C6D0B0369115}" dt="2023-08-14T01:51:29.064" v="3226"/>
          <ac:picMkLst>
            <pc:docMk/>
            <pc:sldMk cId="3710670117" sldId="639"/>
            <ac:picMk id="5" creationId="{4C1117AA-AE8F-D838-5CCB-FE0BDEB93451}"/>
          </ac:picMkLst>
        </pc:picChg>
        <pc:picChg chg="del">
          <ac:chgData name="Snyder, Christopher" userId="" providerId="" clId="Web-{B8782493-8269-48B8-B8FC-C6D0B0369115}" dt="2023-08-14T01:51:27.376" v="3225"/>
          <ac:picMkLst>
            <pc:docMk/>
            <pc:sldMk cId="3710670117" sldId="639"/>
            <ac:picMk id="7" creationId="{8949B8D8-ABBD-2B22-D646-DB64B686FB39}"/>
          </ac:picMkLst>
        </pc:picChg>
      </pc:sldChg>
      <pc:sldChg chg="addSp delSp modSp new ord">
        <pc:chgData name="Snyder, Christopher" userId="" providerId="" clId="Web-{B8782493-8269-48B8-B8FC-C6D0B0369115}" dt="2023-08-14T02:27:28.688" v="4063" actId="20577"/>
        <pc:sldMkLst>
          <pc:docMk/>
          <pc:sldMk cId="1036203668" sldId="640"/>
        </pc:sldMkLst>
        <pc:spChg chg="mod">
          <ac:chgData name="Snyder, Christopher" userId="" providerId="" clId="Web-{B8782493-8269-48B8-B8FC-C6D0B0369115}" dt="2023-08-14T02:25:18.216" v="3989" actId="1076"/>
          <ac:spMkLst>
            <pc:docMk/>
            <pc:sldMk cId="1036203668" sldId="640"/>
            <ac:spMk id="2" creationId="{DFEC33F3-AF0E-BAF7-8577-743392AED3DD}"/>
          </ac:spMkLst>
        </pc:spChg>
        <pc:spChg chg="mod">
          <ac:chgData name="Snyder, Christopher" userId="" providerId="" clId="Web-{B8782493-8269-48B8-B8FC-C6D0B0369115}" dt="2023-08-14T02:27:20.328" v="4057" actId="20577"/>
          <ac:spMkLst>
            <pc:docMk/>
            <pc:sldMk cId="1036203668" sldId="640"/>
            <ac:spMk id="3" creationId="{446EEC0D-19E5-2611-77AF-A8DAABEB965B}"/>
          </ac:spMkLst>
        </pc:spChg>
        <pc:spChg chg="add del mod">
          <ac:chgData name="Snyder, Christopher" userId="" providerId="" clId="Web-{B8782493-8269-48B8-B8FC-C6D0B0369115}" dt="2023-08-14T02:25:59.608" v="4033"/>
          <ac:spMkLst>
            <pc:docMk/>
            <pc:sldMk cId="1036203668" sldId="640"/>
            <ac:spMk id="5" creationId="{A876D37C-B4EC-8F0C-1F52-EE2891981023}"/>
          </ac:spMkLst>
        </pc:spChg>
        <pc:spChg chg="add mod">
          <ac:chgData name="Snyder, Christopher" userId="" providerId="" clId="Web-{B8782493-8269-48B8-B8FC-C6D0B0369115}" dt="2023-08-14T02:22:57.839" v="3905" actId="14100"/>
          <ac:spMkLst>
            <pc:docMk/>
            <pc:sldMk cId="1036203668" sldId="640"/>
            <ac:spMk id="7" creationId="{DA10D33E-4971-482A-20E7-D8B7F99DA7B3}"/>
          </ac:spMkLst>
        </pc:spChg>
        <pc:spChg chg="add mod">
          <ac:chgData name="Snyder, Christopher" userId="" providerId="" clId="Web-{B8782493-8269-48B8-B8FC-C6D0B0369115}" dt="2023-08-14T02:27:28.688" v="4063" actId="20577"/>
          <ac:spMkLst>
            <pc:docMk/>
            <pc:sldMk cId="1036203668" sldId="640"/>
            <ac:spMk id="12" creationId="{BCDA58F7-9BFC-9010-04D4-C8E151148FFA}"/>
          </ac:spMkLst>
        </pc:spChg>
        <pc:spChg chg="add mod">
          <ac:chgData name="Snyder, Christopher" userId="" providerId="" clId="Web-{B8782493-8269-48B8-B8FC-C6D0B0369115}" dt="2023-08-14T02:26:11.639" v="4037" actId="1076"/>
          <ac:spMkLst>
            <pc:docMk/>
            <pc:sldMk cId="1036203668" sldId="640"/>
            <ac:spMk id="16" creationId="{638A5FEE-3F23-114B-3B0C-179FAB834246}"/>
          </ac:spMkLst>
        </pc:spChg>
        <pc:grpChg chg="add del">
          <ac:chgData name="Snyder, Christopher" userId="" providerId="" clId="Web-{B8782493-8269-48B8-B8FC-C6D0B0369115}" dt="2023-08-14T02:22:17.353" v="3900"/>
          <ac:grpSpMkLst>
            <pc:docMk/>
            <pc:sldMk cId="1036203668" sldId="640"/>
            <ac:grpSpMk id="13" creationId="{CB1B1FA5-8807-19F9-C01B-EBB717AA376B}"/>
          </ac:grpSpMkLst>
        </pc:grpChg>
        <pc:grpChg chg="add mod">
          <ac:chgData name="Snyder, Christopher" userId="" providerId="" clId="Web-{B8782493-8269-48B8-B8FC-C6D0B0369115}" dt="2023-08-14T02:22:52.260" v="3904" actId="1076"/>
          <ac:grpSpMkLst>
            <pc:docMk/>
            <pc:sldMk cId="1036203668" sldId="640"/>
            <ac:grpSpMk id="14" creationId="{EEAA9CD7-BE51-5449-51B7-E10E45582FD5}"/>
          </ac:grpSpMkLst>
        </pc:grpChg>
        <pc:picChg chg="add mod topLvl modCrop">
          <ac:chgData name="Snyder, Christopher" userId="" providerId="" clId="Web-{B8782493-8269-48B8-B8FC-C6D0B0369115}" dt="2023-08-14T02:22:37.635" v="3902"/>
          <ac:picMkLst>
            <pc:docMk/>
            <pc:sldMk cId="1036203668" sldId="640"/>
            <ac:picMk id="6" creationId="{BC0339DE-0E18-BC23-4F5C-03E2A14326DC}"/>
          </ac:picMkLst>
        </pc:picChg>
        <pc:cxnChg chg="add del mod">
          <ac:chgData name="Snyder, Christopher" userId="" providerId="" clId="Web-{B8782493-8269-48B8-B8FC-C6D0B0369115}" dt="2023-08-14T01:58:21.557" v="3344"/>
          <ac:cxnSpMkLst>
            <pc:docMk/>
            <pc:sldMk cId="1036203668" sldId="640"/>
            <ac:cxnSpMk id="8" creationId="{81145E4C-39AE-DDEB-984C-7F4CCE6B0A8E}"/>
          </ac:cxnSpMkLst>
        </pc:cxnChg>
        <pc:cxnChg chg="add del mod">
          <ac:chgData name="Snyder, Christopher" userId="" providerId="" clId="Web-{B8782493-8269-48B8-B8FC-C6D0B0369115}" dt="2023-08-14T01:58:22.103" v="3345"/>
          <ac:cxnSpMkLst>
            <pc:docMk/>
            <pc:sldMk cId="1036203668" sldId="640"/>
            <ac:cxnSpMk id="9" creationId="{5ABBD642-5B55-21E5-62C7-BE1C5C416EFB}"/>
          </ac:cxnSpMkLst>
        </pc:cxnChg>
        <pc:cxnChg chg="add mod topLvl">
          <ac:chgData name="Snyder, Christopher" userId="" providerId="" clId="Web-{B8782493-8269-48B8-B8FC-C6D0B0369115}" dt="2023-08-14T02:22:17.353" v="3900"/>
          <ac:cxnSpMkLst>
            <pc:docMk/>
            <pc:sldMk cId="1036203668" sldId="640"/>
            <ac:cxnSpMk id="10" creationId="{82274C1B-CB1D-A5DE-304C-EAD169A45236}"/>
          </ac:cxnSpMkLst>
        </pc:cxnChg>
        <pc:cxnChg chg="add mod topLvl">
          <ac:chgData name="Snyder, Christopher" userId="" providerId="" clId="Web-{B8782493-8269-48B8-B8FC-C6D0B0369115}" dt="2023-08-14T02:22:17.353" v="3900"/>
          <ac:cxnSpMkLst>
            <pc:docMk/>
            <pc:sldMk cId="1036203668" sldId="640"/>
            <ac:cxnSpMk id="11" creationId="{A41C0B61-5D05-D085-769D-7DE0284B3D1B}"/>
          </ac:cxnSpMkLst>
        </pc:cxnChg>
      </pc:sldChg>
      <pc:sldChg chg="addSp delSp modSp new">
        <pc:chgData name="Snyder, Christopher" userId="" providerId="" clId="Web-{B8782493-8269-48B8-B8FC-C6D0B0369115}" dt="2023-08-14T02:42:02.677" v="4410"/>
        <pc:sldMkLst>
          <pc:docMk/>
          <pc:sldMk cId="4212658524" sldId="643"/>
        </pc:sldMkLst>
        <pc:spChg chg="mod">
          <ac:chgData name="Snyder, Christopher" userId="" providerId="" clId="Web-{B8782493-8269-48B8-B8FC-C6D0B0369115}" dt="2023-08-14T02:34:36.965" v="4333" actId="20577"/>
          <ac:spMkLst>
            <pc:docMk/>
            <pc:sldMk cId="4212658524" sldId="643"/>
            <ac:spMk id="2" creationId="{39646A79-FDD2-0E7C-1832-08371722094D}"/>
          </ac:spMkLst>
        </pc:spChg>
        <pc:spChg chg="del mod">
          <ac:chgData name="Snyder, Christopher" userId="" providerId="" clId="Web-{B8782493-8269-48B8-B8FC-C6D0B0369115}" dt="2023-08-14T02:29:42.819" v="4115"/>
          <ac:spMkLst>
            <pc:docMk/>
            <pc:sldMk cId="4212658524" sldId="643"/>
            <ac:spMk id="3" creationId="{82D8AB8B-CD80-F390-7F4E-5BF561BA5F19}"/>
          </ac:spMkLst>
        </pc:spChg>
        <pc:spChg chg="add mod">
          <ac:chgData name="Snyder, Christopher" userId="" providerId="" clId="Web-{B8782493-8269-48B8-B8FC-C6D0B0369115}" dt="2023-08-14T02:30:39.210" v="4164" actId="20577"/>
          <ac:spMkLst>
            <pc:docMk/>
            <pc:sldMk cId="4212658524" sldId="643"/>
            <ac:spMk id="5" creationId="{B2AD23EA-F50E-7963-D6DB-03C1916598F8}"/>
          </ac:spMkLst>
        </pc:spChg>
        <pc:spChg chg="add mod">
          <ac:chgData name="Snyder, Christopher" userId="" providerId="" clId="Web-{B8782493-8269-48B8-B8FC-C6D0B0369115}" dt="2023-08-14T02:38:43.595" v="4382" actId="1076"/>
          <ac:spMkLst>
            <pc:docMk/>
            <pc:sldMk cId="4212658524" sldId="643"/>
            <ac:spMk id="7" creationId="{08B683EE-1C29-4FCE-A959-5ED67F751217}"/>
          </ac:spMkLst>
        </pc:spChg>
        <pc:spChg chg="add mod">
          <ac:chgData name="Snyder, Christopher" userId="" providerId="" clId="Web-{B8782493-8269-48B8-B8FC-C6D0B0369115}" dt="2023-08-14T02:36:31.530" v="4370" actId="20577"/>
          <ac:spMkLst>
            <pc:docMk/>
            <pc:sldMk cId="4212658524" sldId="643"/>
            <ac:spMk id="8" creationId="{31D19F99-4ABD-6F33-D36B-0E93D5E77A4E}"/>
          </ac:spMkLst>
        </pc:spChg>
        <pc:spChg chg="add mod">
          <ac:chgData name="Snyder, Christopher" userId="" providerId="" clId="Web-{B8782493-8269-48B8-B8FC-C6D0B0369115}" dt="2023-08-14T02:32:35.009" v="4236" actId="20577"/>
          <ac:spMkLst>
            <pc:docMk/>
            <pc:sldMk cId="4212658524" sldId="643"/>
            <ac:spMk id="9" creationId="{B5B7D4E1-187D-4A5B-0259-BC32547F0FEB}"/>
          </ac:spMkLst>
        </pc:spChg>
        <pc:spChg chg="add mod">
          <ac:chgData name="Snyder, Christopher" userId="" providerId="" clId="Web-{B8782493-8269-48B8-B8FC-C6D0B0369115}" dt="2023-08-14T02:37:18.249" v="4378" actId="1076"/>
          <ac:spMkLst>
            <pc:docMk/>
            <pc:sldMk cId="4212658524" sldId="643"/>
            <ac:spMk id="10" creationId="{F48D265F-A8D6-FD6D-48F7-FF1FB8F0DE55}"/>
          </ac:spMkLst>
        </pc:spChg>
        <pc:spChg chg="add del mod">
          <ac:chgData name="Snyder, Christopher" userId="" providerId="" clId="Web-{B8782493-8269-48B8-B8FC-C6D0B0369115}" dt="2023-08-14T02:38:46.907" v="4384"/>
          <ac:spMkLst>
            <pc:docMk/>
            <pc:sldMk cId="4212658524" sldId="643"/>
            <ac:spMk id="12" creationId="{148D89CA-2B3C-F3E1-96E2-4CFB2F3FAD5C}"/>
          </ac:spMkLst>
        </pc:spChg>
        <pc:grpChg chg="add">
          <ac:chgData name="Snyder, Christopher" userId="" providerId="" clId="Web-{B8782493-8269-48B8-B8FC-C6D0B0369115}" dt="2023-08-14T02:42:02.677" v="4410"/>
          <ac:grpSpMkLst>
            <pc:docMk/>
            <pc:sldMk cId="4212658524" sldId="643"/>
            <ac:grpSpMk id="22" creationId="{A27EF891-6F10-F922-DFD4-94D13E7D1858}"/>
          </ac:grpSpMkLst>
        </pc:grpChg>
        <pc:picChg chg="add mod">
          <ac:chgData name="Snyder, Christopher" userId="" providerId="" clId="Web-{B8782493-8269-48B8-B8FC-C6D0B0369115}" dt="2023-08-14T02:38:54.251" v="4387" actId="1076"/>
          <ac:picMkLst>
            <pc:docMk/>
            <pc:sldMk cId="4212658524" sldId="643"/>
            <ac:picMk id="13" creationId="{F72BB898-D3F2-A723-58A7-55E4E8619EDB}"/>
          </ac:picMkLst>
        </pc:picChg>
        <pc:picChg chg="add del mod">
          <ac:chgData name="Snyder, Christopher" userId="" providerId="" clId="Web-{B8782493-8269-48B8-B8FC-C6D0B0369115}" dt="2023-08-14T02:39:02.017" v="4390"/>
          <ac:picMkLst>
            <pc:docMk/>
            <pc:sldMk cId="4212658524" sldId="643"/>
            <ac:picMk id="14" creationId="{985B2026-1D03-72DF-0B3F-C4572D5CA738}"/>
          </ac:picMkLst>
        </pc:picChg>
        <pc:picChg chg="add mod">
          <ac:chgData name="Snyder, Christopher" userId="" providerId="" clId="Web-{B8782493-8269-48B8-B8FC-C6D0B0369115}" dt="2023-08-14T02:40:55.644" v="4392" actId="1076"/>
          <ac:picMkLst>
            <pc:docMk/>
            <pc:sldMk cId="4212658524" sldId="643"/>
            <ac:picMk id="15" creationId="{A65FB01F-457F-C4F4-13D6-4322E9954E20}"/>
          </ac:picMkLst>
        </pc:picChg>
        <pc:picChg chg="add">
          <ac:chgData name="Snyder, Christopher" userId="" providerId="" clId="Web-{B8782493-8269-48B8-B8FC-C6D0B0369115}" dt="2023-08-14T02:41:57.849" v="4407"/>
          <ac:picMkLst>
            <pc:docMk/>
            <pc:sldMk cId="4212658524" sldId="643"/>
            <ac:picMk id="17" creationId="{FD74B595-93DF-DD6B-D07E-9F6AA12C7928}"/>
          </ac:picMkLst>
        </pc:picChg>
        <pc:cxnChg chg="add mod">
          <ac:chgData name="Snyder, Christopher" userId="" providerId="" clId="Web-{B8782493-8269-48B8-B8FC-C6D0B0369115}" dt="2023-08-14T02:37:12.452" v="4377" actId="1076"/>
          <ac:cxnSpMkLst>
            <pc:docMk/>
            <pc:sldMk cId="4212658524" sldId="643"/>
            <ac:cxnSpMk id="11" creationId="{5DCDBE2E-3AD1-51A7-ADE8-F87A278BE89B}"/>
          </ac:cxnSpMkLst>
        </pc:cxnChg>
        <pc:cxnChg chg="add">
          <ac:chgData name="Snyder, Christopher" userId="" providerId="" clId="Web-{B8782493-8269-48B8-B8FC-C6D0B0369115}" dt="2023-08-14T02:41:57.864" v="4408"/>
          <ac:cxnSpMkLst>
            <pc:docMk/>
            <pc:sldMk cId="4212658524" sldId="643"/>
            <ac:cxnSpMk id="19" creationId="{0F2EE722-27BF-37D1-3CF9-CEA4B8145658}"/>
          </ac:cxnSpMkLst>
        </pc:cxnChg>
        <pc:cxnChg chg="add">
          <ac:chgData name="Snyder, Christopher" userId="" providerId="" clId="Web-{B8782493-8269-48B8-B8FC-C6D0B0369115}" dt="2023-08-14T02:41:57.864" v="4409"/>
          <ac:cxnSpMkLst>
            <pc:docMk/>
            <pc:sldMk cId="4212658524" sldId="643"/>
            <ac:cxnSpMk id="21" creationId="{DB903AB3-6026-23B2-3DB0-A3EA0830591B}"/>
          </ac:cxnSpMkLst>
        </pc:cxnChg>
      </pc:sldChg>
      <pc:sldChg chg="addSp delSp modSp new">
        <pc:chgData name="Snyder, Christopher" userId="" providerId="" clId="Web-{B8782493-8269-48B8-B8FC-C6D0B0369115}" dt="2023-08-14T02:41:48.239" v="4406" actId="14100"/>
        <pc:sldMkLst>
          <pc:docMk/>
          <pc:sldMk cId="2842338324" sldId="644"/>
        </pc:sldMkLst>
        <pc:spChg chg="del">
          <ac:chgData name="Snyder, Christopher" userId="" providerId="" clId="Web-{B8782493-8269-48B8-B8FC-C6D0B0369115}" dt="2023-08-14T02:41:01.035" v="4394"/>
          <ac:spMkLst>
            <pc:docMk/>
            <pc:sldMk cId="2842338324" sldId="644"/>
            <ac:spMk id="2" creationId="{9026BF19-14D0-475D-E184-F12624176E88}"/>
          </ac:spMkLst>
        </pc:spChg>
        <pc:picChg chg="add mod ord">
          <ac:chgData name="Snyder, Christopher" userId="" providerId="" clId="Web-{B8782493-8269-48B8-B8FC-C6D0B0369115}" dt="2023-08-14T02:41:01.035" v="4394"/>
          <ac:picMkLst>
            <pc:docMk/>
            <pc:sldMk cId="2842338324" sldId="644"/>
            <ac:picMk id="4" creationId="{1F703CFF-709A-E330-2C39-96B95B3727B6}"/>
          </ac:picMkLst>
        </pc:picChg>
        <pc:cxnChg chg="add mod">
          <ac:chgData name="Snyder, Christopher" userId="" providerId="" clId="Web-{B8782493-8269-48B8-B8FC-C6D0B0369115}" dt="2023-08-14T02:41:37.098" v="4403" actId="14100"/>
          <ac:cxnSpMkLst>
            <pc:docMk/>
            <pc:sldMk cId="2842338324" sldId="644"/>
            <ac:cxnSpMk id="5" creationId="{8D346E7E-1DB6-17BB-816A-C002A08676BE}"/>
          </ac:cxnSpMkLst>
        </pc:cxnChg>
        <pc:cxnChg chg="add mod">
          <ac:chgData name="Snyder, Christopher" userId="" providerId="" clId="Web-{B8782493-8269-48B8-B8FC-C6D0B0369115}" dt="2023-08-14T02:41:48.239" v="4406" actId="14100"/>
          <ac:cxnSpMkLst>
            <pc:docMk/>
            <pc:sldMk cId="2842338324" sldId="644"/>
            <ac:cxnSpMk id="6" creationId="{6BEE845B-FC1E-F5D3-0C8E-08D1B479667E}"/>
          </ac:cxnSpMkLst>
        </pc:cxnChg>
      </pc:sldChg>
    </pc:docChg>
  </pc:docChgLst>
  <pc:docChgLst>
    <pc:chgData name="Snyder, Christopher" clId="Web-{4A9BDEED-8B47-4C3A-A9FA-70ACBAFA97C9}"/>
    <pc:docChg chg="addSld delSld modSld modSection">
      <pc:chgData name="Snyder, Christopher" userId="" providerId="" clId="Web-{4A9BDEED-8B47-4C3A-A9FA-70ACBAFA97C9}" dt="2023-08-17T15:25:51.670" v="132" actId="1076"/>
      <pc:docMkLst>
        <pc:docMk/>
      </pc:docMkLst>
      <pc:sldChg chg="modSp">
        <pc:chgData name="Snyder, Christopher" userId="" providerId="" clId="Web-{4A9BDEED-8B47-4C3A-A9FA-70ACBAFA97C9}" dt="2023-08-17T15:24:19.995" v="126" actId="20577"/>
        <pc:sldMkLst>
          <pc:docMk/>
          <pc:sldMk cId="2632836565" sldId="576"/>
        </pc:sldMkLst>
        <pc:spChg chg="mod">
          <ac:chgData name="Snyder, Christopher" userId="" providerId="" clId="Web-{4A9BDEED-8B47-4C3A-A9FA-70ACBAFA97C9}" dt="2023-08-17T15:24:19.995" v="126" actId="20577"/>
          <ac:spMkLst>
            <pc:docMk/>
            <pc:sldMk cId="2632836565" sldId="576"/>
            <ac:spMk id="2" creationId="{C28C3EF5-BEDC-D0DC-2A6E-234DDA7E85F5}"/>
          </ac:spMkLst>
        </pc:spChg>
        <pc:spChg chg="mod">
          <ac:chgData name="Snyder, Christopher" userId="" providerId="" clId="Web-{4A9BDEED-8B47-4C3A-A9FA-70ACBAFA97C9}" dt="2023-08-17T15:24:05.448" v="120" actId="20577"/>
          <ac:spMkLst>
            <pc:docMk/>
            <pc:sldMk cId="2632836565" sldId="576"/>
            <ac:spMk id="3" creationId="{E1B299CA-F891-0873-424E-47873CF723E6}"/>
          </ac:spMkLst>
        </pc:spChg>
        <pc:spChg chg="mod">
          <ac:chgData name="Snyder, Christopher" userId="" providerId="" clId="Web-{4A9BDEED-8B47-4C3A-A9FA-70ACBAFA97C9}" dt="2023-08-17T15:15:46.685" v="78" actId="20577"/>
          <ac:spMkLst>
            <pc:docMk/>
            <pc:sldMk cId="2632836565" sldId="576"/>
            <ac:spMk id="4" creationId="{1F1349EB-414B-BCE1-9B17-220BBC0BE405}"/>
          </ac:spMkLst>
        </pc:spChg>
      </pc:sldChg>
      <pc:sldChg chg="addSp delSp modSp">
        <pc:chgData name="Snyder, Christopher" userId="" providerId="" clId="Web-{4A9BDEED-8B47-4C3A-A9FA-70ACBAFA97C9}" dt="2023-08-17T15:13:03.306" v="69" actId="20577"/>
        <pc:sldMkLst>
          <pc:docMk/>
          <pc:sldMk cId="3827441955" sldId="595"/>
        </pc:sldMkLst>
        <pc:spChg chg="topLvl">
          <ac:chgData name="Snyder, Christopher" userId="" providerId="" clId="Web-{4A9BDEED-8B47-4C3A-A9FA-70ACBAFA97C9}" dt="2023-08-17T15:11:47.179" v="53"/>
          <ac:spMkLst>
            <pc:docMk/>
            <pc:sldMk cId="3827441955" sldId="595"/>
            <ac:spMk id="2" creationId="{C9D6E2CA-31E9-3027-7DD6-CE6CE075D390}"/>
          </ac:spMkLst>
        </pc:spChg>
        <pc:spChg chg="mod">
          <ac:chgData name="Snyder, Christopher" userId="" providerId="" clId="Web-{4A9BDEED-8B47-4C3A-A9FA-70ACBAFA97C9}" dt="2023-08-17T15:13:03.306" v="69" actId="20577"/>
          <ac:spMkLst>
            <pc:docMk/>
            <pc:sldMk cId="3827441955" sldId="595"/>
            <ac:spMk id="3" creationId="{F1F0EE2F-9ECB-4D84-BF45-1BE17A091C14}"/>
          </ac:spMkLst>
        </pc:spChg>
        <pc:spChg chg="mod">
          <ac:chgData name="Snyder, Christopher" userId="" providerId="" clId="Web-{4A9BDEED-8B47-4C3A-A9FA-70ACBAFA97C9}" dt="2023-08-17T15:12:10.429" v="58" actId="20577"/>
          <ac:spMkLst>
            <pc:docMk/>
            <pc:sldMk cId="3827441955" sldId="595"/>
            <ac:spMk id="7" creationId="{EBF650F2-915F-D2BD-98C6-91EC3F551420}"/>
          </ac:spMkLst>
        </pc:spChg>
        <pc:spChg chg="mod">
          <ac:chgData name="Snyder, Christopher" userId="" providerId="" clId="Web-{4A9BDEED-8B47-4C3A-A9FA-70ACBAFA97C9}" dt="2023-08-17T15:12:16.882" v="60" actId="20577"/>
          <ac:spMkLst>
            <pc:docMk/>
            <pc:sldMk cId="3827441955" sldId="595"/>
            <ac:spMk id="9" creationId="{D81729DD-BA8C-C710-FFE7-C7BFDE8B8B79}"/>
          </ac:spMkLst>
        </pc:spChg>
        <pc:spChg chg="add mod">
          <ac:chgData name="Snyder, Christopher" userId="" providerId="" clId="Web-{4A9BDEED-8B47-4C3A-A9FA-70ACBAFA97C9}" dt="2023-08-17T15:12:51.805" v="65" actId="20577"/>
          <ac:spMkLst>
            <pc:docMk/>
            <pc:sldMk cId="3827441955" sldId="595"/>
            <ac:spMk id="10" creationId="{57E07600-8A84-DC32-AAED-E02203C75409}"/>
          </ac:spMkLst>
        </pc:spChg>
        <pc:grpChg chg="del">
          <ac:chgData name="Snyder, Christopher" userId="" providerId="" clId="Web-{4A9BDEED-8B47-4C3A-A9FA-70ACBAFA97C9}" dt="2023-08-17T15:11:47.179" v="53"/>
          <ac:grpSpMkLst>
            <pc:docMk/>
            <pc:sldMk cId="3827441955" sldId="595"/>
            <ac:grpSpMk id="6" creationId="{F20646E5-4ED8-13DF-2671-0B1EEE5B51A7}"/>
          </ac:grpSpMkLst>
        </pc:grpChg>
        <pc:picChg chg="mod topLvl modCrop">
          <ac:chgData name="Snyder, Christopher" userId="" providerId="" clId="Web-{4A9BDEED-8B47-4C3A-A9FA-70ACBAFA97C9}" dt="2023-08-17T15:12:37.852" v="62"/>
          <ac:picMkLst>
            <pc:docMk/>
            <pc:sldMk cId="3827441955" sldId="595"/>
            <ac:picMk id="8" creationId="{CA7E5F97-1882-CBDD-5A17-4A0F55E8B672}"/>
          </ac:picMkLst>
        </pc:picChg>
      </pc:sldChg>
      <pc:sldChg chg="del">
        <pc:chgData name="Snyder, Christopher" userId="" providerId="" clId="Web-{4A9BDEED-8B47-4C3A-A9FA-70ACBAFA97C9}" dt="2023-08-17T15:20:33.599" v="93"/>
        <pc:sldMkLst>
          <pc:docMk/>
          <pc:sldMk cId="1036203668" sldId="640"/>
        </pc:sldMkLst>
      </pc:sldChg>
      <pc:sldChg chg="modSp">
        <pc:chgData name="Snyder, Christopher" userId="" providerId="" clId="Web-{4A9BDEED-8B47-4C3A-A9FA-70ACBAFA97C9}" dt="2023-08-17T15:25:51.670" v="132" actId="1076"/>
        <pc:sldMkLst>
          <pc:docMk/>
          <pc:sldMk cId="3677914570" sldId="648"/>
        </pc:sldMkLst>
        <pc:spChg chg="mod">
          <ac:chgData name="Snyder, Christopher" userId="" providerId="" clId="Web-{4A9BDEED-8B47-4C3A-A9FA-70ACBAFA97C9}" dt="2023-08-17T15:25:49.935" v="131" actId="1076"/>
          <ac:spMkLst>
            <pc:docMk/>
            <pc:sldMk cId="3677914570" sldId="648"/>
            <ac:spMk id="2" creationId="{5D7DAB84-D44C-1D5F-4934-1B3F77C58206}"/>
          </ac:spMkLst>
        </pc:spChg>
        <pc:picChg chg="mod">
          <ac:chgData name="Snyder, Christopher" userId="" providerId="" clId="Web-{4A9BDEED-8B47-4C3A-A9FA-70ACBAFA97C9}" dt="2023-08-17T15:25:51.670" v="132" actId="1076"/>
          <ac:picMkLst>
            <pc:docMk/>
            <pc:sldMk cId="3677914570" sldId="648"/>
            <ac:picMk id="6" creationId="{576F9E20-5005-7C3F-DB56-8F077C0907D1}"/>
          </ac:picMkLst>
        </pc:picChg>
        <pc:picChg chg="mod">
          <ac:chgData name="Snyder, Christopher" userId="" providerId="" clId="Web-{4A9BDEED-8B47-4C3A-A9FA-70ACBAFA97C9}" dt="2023-08-17T15:25:38.654" v="129" actId="1076"/>
          <ac:picMkLst>
            <pc:docMk/>
            <pc:sldMk cId="3677914570" sldId="648"/>
            <ac:picMk id="17" creationId="{52F11809-8D33-6834-B6C2-34DEB7B6AE45}"/>
          </ac:picMkLst>
        </pc:picChg>
      </pc:sldChg>
      <pc:sldChg chg="modSp">
        <pc:chgData name="Snyder, Christopher" userId="" providerId="" clId="Web-{4A9BDEED-8B47-4C3A-A9FA-70ACBAFA97C9}" dt="2023-08-17T15:05:26.325" v="16" actId="20577"/>
        <pc:sldMkLst>
          <pc:docMk/>
          <pc:sldMk cId="3336191896" sldId="677"/>
        </pc:sldMkLst>
        <pc:spChg chg="mod">
          <ac:chgData name="Snyder, Christopher" userId="" providerId="" clId="Web-{4A9BDEED-8B47-4C3A-A9FA-70ACBAFA97C9}" dt="2023-08-17T15:05:26.325" v="16" actId="20577"/>
          <ac:spMkLst>
            <pc:docMk/>
            <pc:sldMk cId="3336191896" sldId="677"/>
            <ac:spMk id="8" creationId="{B17F6BAC-F8E3-E997-6916-030FE114BA57}"/>
          </ac:spMkLst>
        </pc:spChg>
      </pc:sldChg>
      <pc:sldChg chg="delSp modSp">
        <pc:chgData name="Snyder, Christopher" userId="" providerId="" clId="Web-{4A9BDEED-8B47-4C3A-A9FA-70ACBAFA97C9}" dt="2023-08-17T15:09:34.066" v="38" actId="1076"/>
        <pc:sldMkLst>
          <pc:docMk/>
          <pc:sldMk cId="1528551330" sldId="685"/>
        </pc:sldMkLst>
        <pc:spChg chg="mod topLvl">
          <ac:chgData name="Snyder, Christopher" userId="" providerId="" clId="Web-{4A9BDEED-8B47-4C3A-A9FA-70ACBAFA97C9}" dt="2023-08-17T15:09:28.378" v="37" actId="1076"/>
          <ac:spMkLst>
            <pc:docMk/>
            <pc:sldMk cId="1528551330" sldId="685"/>
            <ac:spMk id="12" creationId="{5FA7C468-6198-ACF2-DB8B-FB837CBC6267}"/>
          </ac:spMkLst>
        </pc:spChg>
        <pc:grpChg chg="del">
          <ac:chgData name="Snyder, Christopher" userId="" providerId="" clId="Web-{4A9BDEED-8B47-4C3A-A9FA-70ACBAFA97C9}" dt="2023-08-17T15:07:24.515" v="24"/>
          <ac:grpSpMkLst>
            <pc:docMk/>
            <pc:sldMk cId="1528551330" sldId="685"/>
            <ac:grpSpMk id="7" creationId="{D89E90D7-BFD0-8CA1-131F-0930FEEBB696}"/>
          </ac:grpSpMkLst>
        </pc:grpChg>
        <pc:graphicFrameChg chg="mod">
          <ac:chgData name="Snyder, Christopher" userId="" providerId="" clId="Web-{4A9BDEED-8B47-4C3A-A9FA-70ACBAFA97C9}" dt="2023-08-17T15:09:34.066" v="38" actId="1076"/>
          <ac:graphicFrameMkLst>
            <pc:docMk/>
            <pc:sldMk cId="1528551330" sldId="685"/>
            <ac:graphicFrameMk id="8" creationId="{BD23F51D-61FD-A760-441D-C58A4A58B03C}"/>
          </ac:graphicFrameMkLst>
        </pc:graphicFrameChg>
        <pc:picChg chg="mod topLvl modCrop">
          <ac:chgData name="Snyder, Christopher" userId="" providerId="" clId="Web-{4A9BDEED-8B47-4C3A-A9FA-70ACBAFA97C9}" dt="2023-08-17T15:09:21.097" v="36"/>
          <ac:picMkLst>
            <pc:docMk/>
            <pc:sldMk cId="1528551330" sldId="685"/>
            <ac:picMk id="10" creationId="{DD3D0D62-5AE1-9F48-E095-AACA4171AD7D}"/>
          </ac:picMkLst>
        </pc:picChg>
      </pc:sldChg>
      <pc:sldChg chg="modSp">
        <pc:chgData name="Snyder, Christopher" userId="" providerId="" clId="Web-{4A9BDEED-8B47-4C3A-A9FA-70ACBAFA97C9}" dt="2023-08-17T15:05:36.231" v="17" actId="20577"/>
        <pc:sldMkLst>
          <pc:docMk/>
          <pc:sldMk cId="2766527495" sldId="693"/>
        </pc:sldMkLst>
        <pc:spChg chg="mod">
          <ac:chgData name="Snyder, Christopher" userId="" providerId="" clId="Web-{4A9BDEED-8B47-4C3A-A9FA-70ACBAFA97C9}" dt="2023-08-17T15:05:36.231" v="17" actId="20577"/>
          <ac:spMkLst>
            <pc:docMk/>
            <pc:sldMk cId="2766527495" sldId="693"/>
            <ac:spMk id="4" creationId="{0A3991B5-88BD-E587-C28A-116FC0103B47}"/>
          </ac:spMkLst>
        </pc:spChg>
      </pc:sldChg>
      <pc:sldChg chg="modSp">
        <pc:chgData name="Snyder, Christopher" userId="" providerId="" clId="Web-{4A9BDEED-8B47-4C3A-A9FA-70ACBAFA97C9}" dt="2023-08-17T15:16:04.670" v="85" actId="20577"/>
        <pc:sldMkLst>
          <pc:docMk/>
          <pc:sldMk cId="3018803381" sldId="727"/>
        </pc:sldMkLst>
        <pc:graphicFrameChg chg="modGraphic">
          <ac:chgData name="Snyder, Christopher" userId="" providerId="" clId="Web-{4A9BDEED-8B47-4C3A-A9FA-70ACBAFA97C9}" dt="2023-08-17T15:16:04.670" v="85" actId="20577"/>
          <ac:graphicFrameMkLst>
            <pc:docMk/>
            <pc:sldMk cId="3018803381" sldId="727"/>
            <ac:graphicFrameMk id="7" creationId="{2EB6310A-F142-C3D4-7AEE-0677EBB5048D}"/>
          </ac:graphicFrameMkLst>
        </pc:graphicFrameChg>
      </pc:sldChg>
      <pc:sldChg chg="modSp">
        <pc:chgData name="Snyder, Christopher" userId="" providerId="" clId="Web-{4A9BDEED-8B47-4C3A-A9FA-70ACBAFA97C9}" dt="2023-08-17T15:13:52.963" v="72" actId="1076"/>
        <pc:sldMkLst>
          <pc:docMk/>
          <pc:sldMk cId="473468925" sldId="735"/>
        </pc:sldMkLst>
        <pc:spChg chg="mod ord">
          <ac:chgData name="Snyder, Christopher" userId="" providerId="" clId="Web-{4A9BDEED-8B47-4C3A-A9FA-70ACBAFA97C9}" dt="2023-08-17T14:56:23.967" v="14"/>
          <ac:spMkLst>
            <pc:docMk/>
            <pc:sldMk cId="473468925" sldId="735"/>
            <ac:spMk id="3" creationId="{535DEF00-A200-9936-7952-AD113A339484}"/>
          </ac:spMkLst>
        </pc:spChg>
        <pc:spChg chg="mod ord">
          <ac:chgData name="Snyder, Christopher" userId="" providerId="" clId="Web-{4A9BDEED-8B47-4C3A-A9FA-70ACBAFA97C9}" dt="2023-08-17T15:13:52.963" v="72" actId="1076"/>
          <ac:spMkLst>
            <pc:docMk/>
            <pc:sldMk cId="473468925" sldId="735"/>
            <ac:spMk id="4" creationId="{BF7E36E0-82E9-DCC0-3190-F5C605913355}"/>
          </ac:spMkLst>
        </pc:spChg>
      </pc:sldChg>
      <pc:sldChg chg="modSp del">
        <pc:chgData name="Snyder, Christopher" userId="" providerId="" clId="Web-{4A9BDEED-8B47-4C3A-A9FA-70ACBAFA97C9}" dt="2023-08-17T15:21:08.756" v="94"/>
        <pc:sldMkLst>
          <pc:docMk/>
          <pc:sldMk cId="2137433454" sldId="742"/>
        </pc:sldMkLst>
        <pc:spChg chg="mod">
          <ac:chgData name="Snyder, Christopher" userId="" providerId="" clId="Web-{4A9BDEED-8B47-4C3A-A9FA-70ACBAFA97C9}" dt="2023-08-17T15:16:55.124" v="89"/>
          <ac:spMkLst>
            <pc:docMk/>
            <pc:sldMk cId="2137433454" sldId="742"/>
            <ac:spMk id="7" creationId="{8C1F3EE9-926B-5106-9960-9CE29C6941DB}"/>
          </ac:spMkLst>
        </pc:spChg>
      </pc:sldChg>
      <pc:sldChg chg="modSp">
        <pc:chgData name="Snyder, Christopher" userId="" providerId="" clId="Web-{4A9BDEED-8B47-4C3A-A9FA-70ACBAFA97C9}" dt="2023-08-17T15:21:36.132" v="97" actId="1076"/>
        <pc:sldMkLst>
          <pc:docMk/>
          <pc:sldMk cId="1802055659" sldId="743"/>
        </pc:sldMkLst>
        <pc:spChg chg="mod">
          <ac:chgData name="Snyder, Christopher" userId="" providerId="" clId="Web-{4A9BDEED-8B47-4C3A-A9FA-70ACBAFA97C9}" dt="2023-08-17T15:21:29.538" v="95" actId="1076"/>
          <ac:spMkLst>
            <pc:docMk/>
            <pc:sldMk cId="1802055659" sldId="743"/>
            <ac:spMk id="4" creationId="{1EC42694-5BE3-57C3-7E80-DEA1BFFE8488}"/>
          </ac:spMkLst>
        </pc:spChg>
        <pc:spChg chg="mod">
          <ac:chgData name="Snyder, Christopher" userId="" providerId="" clId="Web-{4A9BDEED-8B47-4C3A-A9FA-70ACBAFA97C9}" dt="2023-08-17T15:21:36.132" v="97" actId="1076"/>
          <ac:spMkLst>
            <pc:docMk/>
            <pc:sldMk cId="1802055659" sldId="743"/>
            <ac:spMk id="17" creationId="{FC93B930-4A66-7EE2-F825-40B8D83F67E0}"/>
          </ac:spMkLst>
        </pc:spChg>
        <pc:spChg chg="mod">
          <ac:chgData name="Snyder, Christopher" userId="" providerId="" clId="Web-{4A9BDEED-8B47-4C3A-A9FA-70ACBAFA97C9}" dt="2023-08-17T15:21:32.663" v="96" actId="1076"/>
          <ac:spMkLst>
            <pc:docMk/>
            <pc:sldMk cId="1802055659" sldId="743"/>
            <ac:spMk id="24" creationId="{BDCC1708-F581-F5DC-D28C-756672FCDBDB}"/>
          </ac:spMkLst>
        </pc:spChg>
      </pc:sldChg>
      <pc:sldChg chg="addSp delSp modSp">
        <pc:chgData name="Snyder, Christopher" userId="" providerId="" clId="Web-{4A9BDEED-8B47-4C3A-A9FA-70ACBAFA97C9}" dt="2023-08-17T15:22:44.259" v="110" actId="1076"/>
        <pc:sldMkLst>
          <pc:docMk/>
          <pc:sldMk cId="491128293" sldId="744"/>
        </pc:sldMkLst>
        <pc:spChg chg="del mod">
          <ac:chgData name="Snyder, Christopher" userId="" providerId="" clId="Web-{4A9BDEED-8B47-4C3A-A9FA-70ACBAFA97C9}" dt="2023-08-17T15:22:17.805" v="104"/>
          <ac:spMkLst>
            <pc:docMk/>
            <pc:sldMk cId="491128293" sldId="744"/>
            <ac:spMk id="3" creationId="{24D7E471-2B8D-2279-94D1-6EE075F70D22}"/>
          </ac:spMkLst>
        </pc:spChg>
        <pc:spChg chg="add mod">
          <ac:chgData name="Snyder, Christopher" userId="" providerId="" clId="Web-{4A9BDEED-8B47-4C3A-A9FA-70ACBAFA97C9}" dt="2023-08-17T15:22:44.259" v="110" actId="1076"/>
          <ac:spMkLst>
            <pc:docMk/>
            <pc:sldMk cId="491128293" sldId="744"/>
            <ac:spMk id="4" creationId="{D15652C9-8664-507E-A563-829C094F10F3}"/>
          </ac:spMkLst>
        </pc:spChg>
        <pc:spChg chg="del mod">
          <ac:chgData name="Snyder, Christopher" userId="" providerId="" clId="Web-{4A9BDEED-8B47-4C3A-A9FA-70ACBAFA97C9}" dt="2023-08-17T15:22:12.586" v="102"/>
          <ac:spMkLst>
            <pc:docMk/>
            <pc:sldMk cId="491128293" sldId="744"/>
            <ac:spMk id="5" creationId="{84CCED3B-7A30-B3E4-751F-F5344CD427A1}"/>
          </ac:spMkLst>
        </pc:spChg>
        <pc:spChg chg="del">
          <ac:chgData name="Snyder, Christopher" userId="" providerId="" clId="Web-{4A9BDEED-8B47-4C3A-A9FA-70ACBAFA97C9}" dt="2023-08-17T15:17:04.124" v="90"/>
          <ac:spMkLst>
            <pc:docMk/>
            <pc:sldMk cId="491128293" sldId="744"/>
            <ac:spMk id="7" creationId="{8C1F3EE9-926B-5106-9960-9CE29C6941DB}"/>
          </ac:spMkLst>
        </pc:spChg>
        <pc:spChg chg="mod">
          <ac:chgData name="Snyder, Christopher" userId="" providerId="" clId="Web-{4A9BDEED-8B47-4C3A-A9FA-70ACBAFA97C9}" dt="2023-08-17T15:21:55.663" v="99" actId="1076"/>
          <ac:spMkLst>
            <pc:docMk/>
            <pc:sldMk cId="491128293" sldId="744"/>
            <ac:spMk id="17" creationId="{FC93B930-4A66-7EE2-F825-40B8D83F67E0}"/>
          </ac:spMkLst>
        </pc:spChg>
        <pc:spChg chg="add mod">
          <ac:chgData name="Snyder, Christopher" userId="" providerId="" clId="Web-{4A9BDEED-8B47-4C3A-A9FA-70ACBAFA97C9}" dt="2023-08-17T15:22:39.821" v="109" actId="1076"/>
          <ac:spMkLst>
            <pc:docMk/>
            <pc:sldMk cId="491128293" sldId="744"/>
            <ac:spMk id="19" creationId="{EDDE4D37-61D9-83EF-306D-92D3FEEF6CB9}"/>
          </ac:spMkLst>
        </pc:spChg>
        <pc:spChg chg="mod">
          <ac:chgData name="Snyder, Christopher" userId="" providerId="" clId="Web-{4A9BDEED-8B47-4C3A-A9FA-70ACBAFA97C9}" dt="2023-08-17T15:22:23.180" v="105" actId="1076"/>
          <ac:spMkLst>
            <pc:docMk/>
            <pc:sldMk cId="491128293" sldId="744"/>
            <ac:spMk id="24" creationId="{BDCC1708-F581-F5DC-D28C-756672FCDBDB}"/>
          </ac:spMkLst>
        </pc:spChg>
      </pc:sldChg>
      <pc:sldChg chg="modSp del">
        <pc:chgData name="Snyder, Christopher" userId="" providerId="" clId="Web-{4A9BDEED-8B47-4C3A-A9FA-70ACBAFA97C9}" dt="2023-08-17T14:56:03.560" v="10"/>
        <pc:sldMkLst>
          <pc:docMk/>
          <pc:sldMk cId="3536914333" sldId="751"/>
        </pc:sldMkLst>
        <pc:spChg chg="mod">
          <ac:chgData name="Snyder, Christopher" userId="" providerId="" clId="Web-{4A9BDEED-8B47-4C3A-A9FA-70ACBAFA97C9}" dt="2023-08-17T14:55:11.683" v="9" actId="1076"/>
          <ac:spMkLst>
            <pc:docMk/>
            <pc:sldMk cId="3536914333" sldId="751"/>
            <ac:spMk id="11" creationId="{D9E45027-DE55-66F1-3982-956B26D9A78D}"/>
          </ac:spMkLst>
        </pc:spChg>
      </pc:sldChg>
      <pc:sldChg chg="addSp delSp modSp">
        <pc:chgData name="Snyder, Christopher" userId="" providerId="" clId="Web-{4A9BDEED-8B47-4C3A-A9FA-70ACBAFA97C9}" dt="2023-08-17T15:14:03.698" v="74"/>
        <pc:sldMkLst>
          <pc:docMk/>
          <pc:sldMk cId="2434935050" sldId="753"/>
        </pc:sldMkLst>
        <pc:spChg chg="add del">
          <ac:chgData name="Snyder, Christopher" userId="" providerId="" clId="Web-{4A9BDEED-8B47-4C3A-A9FA-70ACBAFA97C9}" dt="2023-08-17T14:54:30.010" v="3"/>
          <ac:spMkLst>
            <pc:docMk/>
            <pc:sldMk cId="2434935050" sldId="753"/>
            <ac:spMk id="2" creationId="{75F65C71-EC5E-FDCC-EB78-B330F87C1109}"/>
          </ac:spMkLst>
        </pc:spChg>
        <pc:spChg chg="del">
          <ac:chgData name="Snyder, Christopher" userId="" providerId="" clId="Web-{4A9BDEED-8B47-4C3A-A9FA-70ACBAFA97C9}" dt="2023-08-17T15:14:03.338" v="73"/>
          <ac:spMkLst>
            <pc:docMk/>
            <pc:sldMk cId="2434935050" sldId="753"/>
            <ac:spMk id="4" creationId="{BF7E36E0-82E9-DCC0-3190-F5C605913355}"/>
          </ac:spMkLst>
        </pc:spChg>
        <pc:spChg chg="add">
          <ac:chgData name="Snyder, Christopher" userId="" providerId="" clId="Web-{4A9BDEED-8B47-4C3A-A9FA-70ACBAFA97C9}" dt="2023-08-17T15:14:03.698" v="74"/>
          <ac:spMkLst>
            <pc:docMk/>
            <pc:sldMk cId="2434935050" sldId="753"/>
            <ac:spMk id="9" creationId="{58BC3F0B-E4A9-F596-5B3C-10BE5791AB3F}"/>
          </ac:spMkLst>
        </pc:spChg>
        <pc:spChg chg="mod">
          <ac:chgData name="Snyder, Christopher" userId="" providerId="" clId="Web-{4A9BDEED-8B47-4C3A-A9FA-70ACBAFA97C9}" dt="2023-08-17T14:54:26.229" v="1" actId="14100"/>
          <ac:spMkLst>
            <pc:docMk/>
            <pc:sldMk cId="2434935050" sldId="753"/>
            <ac:spMk id="13" creationId="{5725BFF5-49D5-1D9E-F9C3-B96005B88528}"/>
          </ac:spMkLst>
        </pc:spChg>
        <pc:spChg chg="mod">
          <ac:chgData name="Snyder, Christopher" userId="" providerId="" clId="Web-{4A9BDEED-8B47-4C3A-A9FA-70ACBAFA97C9}" dt="2023-08-17T14:54:47.448" v="7" actId="1076"/>
          <ac:spMkLst>
            <pc:docMk/>
            <pc:sldMk cId="2434935050" sldId="753"/>
            <ac:spMk id="14" creationId="{0F803147-46BC-20BD-1496-5E215B06AD3C}"/>
          </ac:spMkLst>
        </pc:spChg>
        <pc:spChg chg="mod">
          <ac:chgData name="Snyder, Christopher" userId="" providerId="" clId="Web-{4A9BDEED-8B47-4C3A-A9FA-70ACBAFA97C9}" dt="2023-08-17T14:54:53.636" v="8" actId="1076"/>
          <ac:spMkLst>
            <pc:docMk/>
            <pc:sldMk cId="2434935050" sldId="753"/>
            <ac:spMk id="15" creationId="{3EBCCBC3-D109-366C-B665-446425964F28}"/>
          </ac:spMkLst>
        </pc:spChg>
      </pc:sldChg>
      <pc:sldChg chg="add replId">
        <pc:chgData name="Snyder, Christopher" userId="" providerId="" clId="Web-{4A9BDEED-8B47-4C3A-A9FA-70ACBAFA97C9}" dt="2023-08-17T15:17:04.890" v="91"/>
        <pc:sldMkLst>
          <pc:docMk/>
          <pc:sldMk cId="3479371743" sldId="754"/>
        </pc:sldMkLst>
      </pc:sldChg>
      <pc:sldChg chg="add">
        <pc:chgData name="Snyder, Christopher" userId="" providerId="" clId="Web-{4A9BDEED-8B47-4C3A-A9FA-70ACBAFA97C9}" dt="2023-08-17T15:20:31.146" v="92"/>
        <pc:sldMkLst>
          <pc:docMk/>
          <pc:sldMk cId="1361254483" sldId="755"/>
        </pc:sldMkLst>
      </pc:sldChg>
    </pc:docChg>
  </pc:docChgLst>
  <pc:docChgLst>
    <pc:chgData name="Snyder, Christopher" clId="Web-{7E422B57-4C70-431B-AF4B-77A83A7FB394}"/>
    <pc:docChg chg="addSld modSld modSection">
      <pc:chgData name="Snyder, Christopher" userId="" providerId="" clId="Web-{7E422B57-4C70-431B-AF4B-77A83A7FB394}" dt="2023-08-15T03:40:26.896" v="25" actId="1076"/>
      <pc:docMkLst>
        <pc:docMk/>
      </pc:docMkLst>
      <pc:sldChg chg="modSp">
        <pc:chgData name="Snyder, Christopher" userId="" providerId="" clId="Web-{7E422B57-4C70-431B-AF4B-77A83A7FB394}" dt="2023-08-15T03:34:27.638" v="24" actId="20577"/>
        <pc:sldMkLst>
          <pc:docMk/>
          <pc:sldMk cId="3982201290" sldId="561"/>
        </pc:sldMkLst>
        <pc:spChg chg="mod">
          <ac:chgData name="Snyder, Christopher" userId="" providerId="" clId="Web-{7E422B57-4C70-431B-AF4B-77A83A7FB394}" dt="2023-08-15T03:34:27.638" v="24" actId="20577"/>
          <ac:spMkLst>
            <pc:docMk/>
            <pc:sldMk cId="3982201290" sldId="561"/>
            <ac:spMk id="2" creationId="{62416CAA-563D-4396-207C-B778DF3AEED9}"/>
          </ac:spMkLst>
        </pc:spChg>
      </pc:sldChg>
      <pc:sldChg chg="modSp">
        <pc:chgData name="Snyder, Christopher" userId="" providerId="" clId="Web-{7E422B57-4C70-431B-AF4B-77A83A7FB394}" dt="2023-08-15T03:40:26.896" v="25" actId="1076"/>
        <pc:sldMkLst>
          <pc:docMk/>
          <pc:sldMk cId="1435378177" sldId="590"/>
        </pc:sldMkLst>
        <pc:spChg chg="mod">
          <ac:chgData name="Snyder, Christopher" userId="" providerId="" clId="Web-{7E422B57-4C70-431B-AF4B-77A83A7FB394}" dt="2023-08-15T03:40:26.896" v="25" actId="1076"/>
          <ac:spMkLst>
            <pc:docMk/>
            <pc:sldMk cId="1435378177" sldId="590"/>
            <ac:spMk id="30" creationId="{B3BF6F35-DABA-2DD9-4B4C-53A9F9D38055}"/>
          </ac:spMkLst>
        </pc:spChg>
      </pc:sldChg>
      <pc:sldChg chg="add">
        <pc:chgData name="Snyder, Christopher" userId="" providerId="" clId="Web-{7E422B57-4C70-431B-AF4B-77A83A7FB394}" dt="2023-08-15T03:33:18.543" v="0"/>
        <pc:sldMkLst>
          <pc:docMk/>
          <pc:sldMk cId="4244902236" sldId="663"/>
        </pc:sldMkLst>
      </pc:sldChg>
    </pc:docChg>
  </pc:docChgLst>
  <pc:docChgLst>
    <pc:chgData name="Snyder, Christopher" clId="Web-{215370D0-6B9B-4D91-B532-35BDABD33BC3}"/>
    <pc:docChg chg="addSld delSld modSld modSection">
      <pc:chgData name="Snyder, Christopher" userId="" providerId="" clId="Web-{215370D0-6B9B-4D91-B532-35BDABD33BC3}" dt="2023-08-17T14:52:58.092" v="150"/>
      <pc:docMkLst>
        <pc:docMk/>
      </pc:docMkLst>
      <pc:sldChg chg="modSp">
        <pc:chgData name="Snyder, Christopher" userId="" providerId="" clId="Web-{215370D0-6B9B-4D91-B532-35BDABD33BC3}" dt="2023-08-17T14:33:02.454" v="133" actId="20577"/>
        <pc:sldMkLst>
          <pc:docMk/>
          <pc:sldMk cId="3130076225" sldId="565"/>
        </pc:sldMkLst>
        <pc:spChg chg="mod">
          <ac:chgData name="Snyder, Christopher" userId="" providerId="" clId="Web-{215370D0-6B9B-4D91-B532-35BDABD33BC3}" dt="2023-08-17T14:33:02.454" v="133" actId="20577"/>
          <ac:spMkLst>
            <pc:docMk/>
            <pc:sldMk cId="3130076225" sldId="565"/>
            <ac:spMk id="2" creationId="{62416CAA-563D-4396-207C-B778DF3AEED9}"/>
          </ac:spMkLst>
        </pc:spChg>
      </pc:sldChg>
      <pc:sldChg chg="modSp">
        <pc:chgData name="Snyder, Christopher" userId="" providerId="" clId="Web-{215370D0-6B9B-4D91-B532-35BDABD33BC3}" dt="2023-08-17T13:47:28.948" v="35" actId="20577"/>
        <pc:sldMkLst>
          <pc:docMk/>
          <pc:sldMk cId="857287373" sldId="568"/>
        </pc:sldMkLst>
        <pc:spChg chg="mod">
          <ac:chgData name="Snyder, Christopher" userId="" providerId="" clId="Web-{215370D0-6B9B-4D91-B532-35BDABD33BC3}" dt="2023-08-17T13:47:28.948" v="35" actId="20577"/>
          <ac:spMkLst>
            <pc:docMk/>
            <pc:sldMk cId="857287373" sldId="568"/>
            <ac:spMk id="2" creationId="{04128FD4-B358-3D13-492C-4B2676533802}"/>
          </ac:spMkLst>
        </pc:spChg>
      </pc:sldChg>
      <pc:sldChg chg="modSp">
        <pc:chgData name="Snyder, Christopher" userId="" providerId="" clId="Web-{215370D0-6B9B-4D91-B532-35BDABD33BC3}" dt="2023-08-17T13:47:16.729" v="33" actId="20577"/>
        <pc:sldMkLst>
          <pc:docMk/>
          <pc:sldMk cId="44930953" sldId="569"/>
        </pc:sldMkLst>
        <pc:spChg chg="mod">
          <ac:chgData name="Snyder, Christopher" userId="" providerId="" clId="Web-{215370D0-6B9B-4D91-B532-35BDABD33BC3}" dt="2023-08-17T13:47:16.729" v="33" actId="20577"/>
          <ac:spMkLst>
            <pc:docMk/>
            <pc:sldMk cId="44930953" sldId="569"/>
            <ac:spMk id="2" creationId="{DA64FB13-1C83-554E-F29E-B15A21A42DA6}"/>
          </ac:spMkLst>
        </pc:spChg>
      </pc:sldChg>
      <pc:sldChg chg="modSp">
        <pc:chgData name="Snyder, Christopher" userId="" providerId="" clId="Web-{215370D0-6B9B-4D91-B532-35BDABD33BC3}" dt="2023-08-17T13:49:19.155" v="61" actId="1076"/>
        <pc:sldMkLst>
          <pc:docMk/>
          <pc:sldMk cId="3606863035" sldId="571"/>
        </pc:sldMkLst>
        <pc:spChg chg="mod">
          <ac:chgData name="Snyder, Christopher" userId="" providerId="" clId="Web-{215370D0-6B9B-4D91-B532-35BDABD33BC3}" dt="2023-08-17T13:49:19.155" v="61" actId="1076"/>
          <ac:spMkLst>
            <pc:docMk/>
            <pc:sldMk cId="3606863035" sldId="571"/>
            <ac:spMk id="2" creationId="{88042535-B94B-31F7-2EAB-CD2E39441695}"/>
          </ac:spMkLst>
        </pc:spChg>
      </pc:sldChg>
      <pc:sldChg chg="addSp modSp">
        <pc:chgData name="Snyder, Christopher" userId="" providerId="" clId="Web-{215370D0-6B9B-4D91-B532-35BDABD33BC3}" dt="2023-08-17T13:48:47.310" v="47" actId="1076"/>
        <pc:sldMkLst>
          <pc:docMk/>
          <pc:sldMk cId="1597635981" sldId="572"/>
        </pc:sldMkLst>
        <pc:spChg chg="add mod">
          <ac:chgData name="Snyder, Christopher" userId="" providerId="" clId="Web-{215370D0-6B9B-4D91-B532-35BDABD33BC3}" dt="2023-08-17T13:48:35.294" v="45" actId="1076"/>
          <ac:spMkLst>
            <pc:docMk/>
            <pc:sldMk cId="1597635981" sldId="572"/>
            <ac:spMk id="2" creationId="{137AD309-F90C-B9F5-FBEC-30BE59BB3A39}"/>
          </ac:spMkLst>
        </pc:spChg>
        <pc:spChg chg="mod">
          <ac:chgData name="Snyder, Christopher" userId="" providerId="" clId="Web-{215370D0-6B9B-4D91-B532-35BDABD33BC3}" dt="2023-08-17T13:48:19.653" v="39" actId="20577"/>
          <ac:spMkLst>
            <pc:docMk/>
            <pc:sldMk cId="1597635981" sldId="572"/>
            <ac:spMk id="3" creationId="{3EC6E004-6ECB-2BDC-BD48-E49C92CA6424}"/>
          </ac:spMkLst>
        </pc:spChg>
        <pc:spChg chg="mod">
          <ac:chgData name="Snyder, Christopher" userId="" providerId="" clId="Web-{215370D0-6B9B-4D91-B532-35BDABD33BC3}" dt="2023-08-17T13:48:47.295" v="46" actId="1076"/>
          <ac:spMkLst>
            <pc:docMk/>
            <pc:sldMk cId="1597635981" sldId="572"/>
            <ac:spMk id="9" creationId="{8DE248F3-3A51-0664-31F4-817B7818B915}"/>
          </ac:spMkLst>
        </pc:spChg>
        <pc:spChg chg="mod">
          <ac:chgData name="Snyder, Christopher" userId="" providerId="" clId="Web-{215370D0-6B9B-4D91-B532-35BDABD33BC3}" dt="2023-08-17T13:48:47.310" v="47" actId="1076"/>
          <ac:spMkLst>
            <pc:docMk/>
            <pc:sldMk cId="1597635981" sldId="572"/>
            <ac:spMk id="10" creationId="{1B16C4A5-11D5-9AE4-1CD3-1D98C6A2D6D6}"/>
          </ac:spMkLst>
        </pc:spChg>
      </pc:sldChg>
      <pc:sldChg chg="add del">
        <pc:chgData name="Snyder, Christopher" userId="" providerId="" clId="Web-{215370D0-6B9B-4D91-B532-35BDABD33BC3}" dt="2023-08-17T14:32:37.953" v="106"/>
        <pc:sldMkLst>
          <pc:docMk/>
          <pc:sldMk cId="3441685591" sldId="573"/>
        </pc:sldMkLst>
      </pc:sldChg>
      <pc:sldChg chg="modSp add del">
        <pc:chgData name="Snyder, Christopher" userId="" providerId="" clId="Web-{215370D0-6B9B-4D91-B532-35BDABD33BC3}" dt="2023-08-17T14:32:43.797" v="109"/>
        <pc:sldMkLst>
          <pc:docMk/>
          <pc:sldMk cId="3518175788" sldId="581"/>
        </pc:sldMkLst>
        <pc:picChg chg="mod">
          <ac:chgData name="Snyder, Christopher" userId="" providerId="" clId="Web-{215370D0-6B9B-4D91-B532-35BDABD33BC3}" dt="2023-08-17T13:47:40.683" v="37" actId="1076"/>
          <ac:picMkLst>
            <pc:docMk/>
            <pc:sldMk cId="3518175788" sldId="581"/>
            <ac:picMk id="4" creationId="{890EDBD2-3274-1F3C-8895-97F97F9F7D14}"/>
          </ac:picMkLst>
        </pc:picChg>
      </pc:sldChg>
      <pc:sldChg chg="add del">
        <pc:chgData name="Snyder, Christopher" userId="" providerId="" clId="Web-{215370D0-6B9B-4D91-B532-35BDABD33BC3}" dt="2023-08-17T14:32:40.032" v="107"/>
        <pc:sldMkLst>
          <pc:docMk/>
          <pc:sldMk cId="2474723839" sldId="583"/>
        </pc:sldMkLst>
      </pc:sldChg>
      <pc:sldChg chg="add del">
        <pc:chgData name="Snyder, Christopher" userId="" providerId="" clId="Web-{215370D0-6B9B-4D91-B532-35BDABD33BC3}" dt="2023-08-17T14:32:41.813" v="108"/>
        <pc:sldMkLst>
          <pc:docMk/>
          <pc:sldMk cId="1041485705" sldId="584"/>
        </pc:sldMkLst>
      </pc:sldChg>
      <pc:sldChg chg="del">
        <pc:chgData name="Snyder, Christopher" userId="" providerId="" clId="Web-{215370D0-6B9B-4D91-B532-35BDABD33BC3}" dt="2023-08-17T14:45:18.888" v="135"/>
        <pc:sldMkLst>
          <pc:docMk/>
          <pc:sldMk cId="341261924" sldId="586"/>
        </pc:sldMkLst>
      </pc:sldChg>
      <pc:sldChg chg="modSp">
        <pc:chgData name="Snyder, Christopher" userId="" providerId="" clId="Web-{215370D0-6B9B-4D91-B532-35BDABD33BC3}" dt="2023-08-17T13:19:11.012" v="2" actId="1076"/>
        <pc:sldMkLst>
          <pc:docMk/>
          <pc:sldMk cId="4006995028" sldId="588"/>
        </pc:sldMkLst>
        <pc:spChg chg="mod">
          <ac:chgData name="Snyder, Christopher" userId="" providerId="" clId="Web-{215370D0-6B9B-4D91-B532-35BDABD33BC3}" dt="2023-08-17T13:19:07.684" v="1" actId="1076"/>
          <ac:spMkLst>
            <pc:docMk/>
            <pc:sldMk cId="4006995028" sldId="588"/>
            <ac:spMk id="2" creationId="{9F610BFD-F557-F7EA-70A3-4395E76F4D23}"/>
          </ac:spMkLst>
        </pc:spChg>
        <pc:picChg chg="mod">
          <ac:chgData name="Snyder, Christopher" userId="" providerId="" clId="Web-{215370D0-6B9B-4D91-B532-35BDABD33BC3}" dt="2023-08-17T13:19:11.012" v="2" actId="1076"/>
          <ac:picMkLst>
            <pc:docMk/>
            <pc:sldMk cId="4006995028" sldId="588"/>
            <ac:picMk id="5" creationId="{F4798393-48C7-A883-2DF0-7253D8A06E11}"/>
          </ac:picMkLst>
        </pc:picChg>
      </pc:sldChg>
      <pc:sldChg chg="modSp">
        <pc:chgData name="Snyder, Christopher" userId="" providerId="" clId="Web-{215370D0-6B9B-4D91-B532-35BDABD33BC3}" dt="2023-08-17T13:19:31.903" v="5" actId="20577"/>
        <pc:sldMkLst>
          <pc:docMk/>
          <pc:sldMk cId="1467861276" sldId="589"/>
        </pc:sldMkLst>
        <pc:spChg chg="mod">
          <ac:chgData name="Snyder, Christopher" userId="" providerId="" clId="Web-{215370D0-6B9B-4D91-B532-35BDABD33BC3}" dt="2023-08-17T13:19:31.903" v="5" actId="20577"/>
          <ac:spMkLst>
            <pc:docMk/>
            <pc:sldMk cId="1467861276" sldId="589"/>
            <ac:spMk id="5" creationId="{C1C270DF-833E-A030-B2DE-9D03F80582D0}"/>
          </ac:spMkLst>
        </pc:spChg>
      </pc:sldChg>
      <pc:sldChg chg="modSp">
        <pc:chgData name="Snyder, Christopher" userId="" providerId="" clId="Web-{215370D0-6B9B-4D91-B532-35BDABD33BC3}" dt="2023-08-17T13:33:46.747" v="7" actId="1076"/>
        <pc:sldMkLst>
          <pc:docMk/>
          <pc:sldMk cId="2335128875" sldId="604"/>
        </pc:sldMkLst>
        <pc:grpChg chg="mod">
          <ac:chgData name="Snyder, Christopher" userId="" providerId="" clId="Web-{215370D0-6B9B-4D91-B532-35BDABD33BC3}" dt="2023-08-17T13:33:46.747" v="7" actId="1076"/>
          <ac:grpSpMkLst>
            <pc:docMk/>
            <pc:sldMk cId="2335128875" sldId="604"/>
            <ac:grpSpMk id="7" creationId="{8015498F-3B7D-43FE-82A8-C7F22288520C}"/>
          </ac:grpSpMkLst>
        </pc:grpChg>
      </pc:sldChg>
      <pc:sldChg chg="add del">
        <pc:chgData name="Snyder, Christopher" userId="" providerId="" clId="Web-{215370D0-6B9B-4D91-B532-35BDABD33BC3}" dt="2023-08-17T14:32:48.876" v="112"/>
        <pc:sldMkLst>
          <pc:docMk/>
          <pc:sldMk cId="2664908985" sldId="617"/>
        </pc:sldMkLst>
      </pc:sldChg>
      <pc:sldChg chg="add del">
        <pc:chgData name="Snyder, Christopher" userId="" providerId="" clId="Web-{215370D0-6B9B-4D91-B532-35BDABD33BC3}" dt="2023-08-17T14:32:47.001" v="111"/>
        <pc:sldMkLst>
          <pc:docMk/>
          <pc:sldMk cId="874438702" sldId="681"/>
        </pc:sldMkLst>
      </pc:sldChg>
      <pc:sldChg chg="modSp">
        <pc:chgData name="Snyder, Christopher" userId="" providerId="" clId="Web-{215370D0-6B9B-4D91-B532-35BDABD33BC3}" dt="2023-08-17T13:18:55.699" v="0" actId="14100"/>
        <pc:sldMkLst>
          <pc:docMk/>
          <pc:sldMk cId="1528551330" sldId="685"/>
        </pc:sldMkLst>
        <pc:grpChg chg="mod">
          <ac:chgData name="Snyder, Christopher" userId="" providerId="" clId="Web-{215370D0-6B9B-4D91-B532-35BDABD33BC3}" dt="2023-08-17T13:18:55.699" v="0" actId="14100"/>
          <ac:grpSpMkLst>
            <pc:docMk/>
            <pc:sldMk cId="1528551330" sldId="685"/>
            <ac:grpSpMk id="7" creationId="{D89E90D7-BFD0-8CA1-131F-0930FEEBB696}"/>
          </ac:grpSpMkLst>
        </pc:grpChg>
      </pc:sldChg>
      <pc:sldChg chg="modSp">
        <pc:chgData name="Snyder, Christopher" userId="" providerId="" clId="Web-{215370D0-6B9B-4D91-B532-35BDABD33BC3}" dt="2023-08-17T14:32:58.767" v="130" actId="20577"/>
        <pc:sldMkLst>
          <pc:docMk/>
          <pc:sldMk cId="754992898" sldId="715"/>
        </pc:sldMkLst>
        <pc:spChg chg="mod">
          <ac:chgData name="Snyder, Christopher" userId="" providerId="" clId="Web-{215370D0-6B9B-4D91-B532-35BDABD33BC3}" dt="2023-08-17T14:32:58.767" v="130" actId="20577"/>
          <ac:spMkLst>
            <pc:docMk/>
            <pc:sldMk cId="754992898" sldId="715"/>
            <ac:spMk id="2" creationId="{911B5F58-3079-46C8-1B0A-5E705B0C864B}"/>
          </ac:spMkLst>
        </pc:spChg>
      </pc:sldChg>
      <pc:sldChg chg="add del">
        <pc:chgData name="Snyder, Christopher" userId="" providerId="" clId="Web-{215370D0-6B9B-4D91-B532-35BDABD33BC3}" dt="2023-08-17T14:32:49.063" v="113"/>
        <pc:sldMkLst>
          <pc:docMk/>
          <pc:sldMk cId="3278748727" sldId="718"/>
        </pc:sldMkLst>
      </pc:sldChg>
      <pc:sldChg chg="modSp">
        <pc:chgData name="Snyder, Christopher" userId="" providerId="" clId="Web-{215370D0-6B9B-4D91-B532-35BDABD33BC3}" dt="2023-08-17T13:49:28.999" v="63" actId="14100"/>
        <pc:sldMkLst>
          <pc:docMk/>
          <pc:sldMk cId="2544182981" sldId="728"/>
        </pc:sldMkLst>
        <pc:spChg chg="mod">
          <ac:chgData name="Snyder, Christopher" userId="" providerId="" clId="Web-{215370D0-6B9B-4D91-B532-35BDABD33BC3}" dt="2023-08-17T13:49:28.999" v="63" actId="14100"/>
          <ac:spMkLst>
            <pc:docMk/>
            <pc:sldMk cId="2544182981" sldId="728"/>
            <ac:spMk id="2" creationId="{88042535-B94B-31F7-2EAB-CD2E39441695}"/>
          </ac:spMkLst>
        </pc:spChg>
      </pc:sldChg>
      <pc:sldChg chg="add del">
        <pc:chgData name="Snyder, Christopher" userId="" providerId="" clId="Web-{215370D0-6B9B-4D91-B532-35BDABD33BC3}" dt="2023-08-17T14:32:45.282" v="110"/>
        <pc:sldMkLst>
          <pc:docMk/>
          <pc:sldMk cId="4245543839" sldId="731"/>
        </pc:sldMkLst>
      </pc:sldChg>
      <pc:sldChg chg="del">
        <pc:chgData name="Snyder, Christopher" userId="" providerId="" clId="Web-{215370D0-6B9B-4D91-B532-35BDABD33BC3}" dt="2023-08-17T14:52:58.092" v="150"/>
        <pc:sldMkLst>
          <pc:docMk/>
          <pc:sldMk cId="3148816768" sldId="732"/>
        </pc:sldMkLst>
      </pc:sldChg>
      <pc:sldChg chg="del">
        <pc:chgData name="Snyder, Christopher" userId="" providerId="" clId="Web-{215370D0-6B9B-4D91-B532-35BDABD33BC3}" dt="2023-08-17T14:52:58.092" v="149"/>
        <pc:sldMkLst>
          <pc:docMk/>
          <pc:sldMk cId="2733546810" sldId="733"/>
        </pc:sldMkLst>
      </pc:sldChg>
      <pc:sldChg chg="modSp">
        <pc:chgData name="Snyder, Christopher" userId="" providerId="" clId="Web-{215370D0-6B9B-4D91-B532-35BDABD33BC3}" dt="2023-08-17T13:36:39.831" v="32" actId="1076"/>
        <pc:sldMkLst>
          <pc:docMk/>
          <pc:sldMk cId="473468925" sldId="735"/>
        </pc:sldMkLst>
        <pc:spChg chg="mod">
          <ac:chgData name="Snyder, Christopher" userId="" providerId="" clId="Web-{215370D0-6B9B-4D91-B532-35BDABD33BC3}" dt="2023-08-17T13:36:39.831" v="32" actId="1076"/>
          <ac:spMkLst>
            <pc:docMk/>
            <pc:sldMk cId="473468925" sldId="735"/>
            <ac:spMk id="8" creationId="{539AF32A-CB7A-C485-80BD-DC1C8BC4BD2F}"/>
          </ac:spMkLst>
        </pc:spChg>
        <pc:spChg chg="mod">
          <ac:chgData name="Snyder, Christopher" userId="" providerId="" clId="Web-{215370D0-6B9B-4D91-B532-35BDABD33BC3}" dt="2023-08-17T13:36:21.784" v="31" actId="1076"/>
          <ac:spMkLst>
            <pc:docMk/>
            <pc:sldMk cId="473468925" sldId="735"/>
            <ac:spMk id="9" creationId="{45E6E71F-F011-BD10-D27C-B57396831F35}"/>
          </ac:spMkLst>
        </pc:spChg>
        <pc:spChg chg="mod">
          <ac:chgData name="Snyder, Christopher" userId="" providerId="" clId="Web-{215370D0-6B9B-4D91-B532-35BDABD33BC3}" dt="2023-08-17T13:34:13.998" v="8" actId="1076"/>
          <ac:spMkLst>
            <pc:docMk/>
            <pc:sldMk cId="473468925" sldId="735"/>
            <ac:spMk id="10" creationId="{5B959064-E053-9182-8ADC-0BDC93AD8B6D}"/>
          </ac:spMkLst>
        </pc:spChg>
        <pc:spChg chg="mod">
          <ac:chgData name="Snyder, Christopher" userId="" providerId="" clId="Web-{215370D0-6B9B-4D91-B532-35BDABD33BC3}" dt="2023-08-17T13:34:19.732" v="9" actId="1076"/>
          <ac:spMkLst>
            <pc:docMk/>
            <pc:sldMk cId="473468925" sldId="735"/>
            <ac:spMk id="11" creationId="{D9E45027-DE55-66F1-3982-956B26D9A78D}"/>
          </ac:spMkLst>
        </pc:spChg>
        <pc:grpChg chg="mod">
          <ac:chgData name="Snyder, Christopher" userId="" providerId="" clId="Web-{215370D0-6B9B-4D91-B532-35BDABD33BC3}" dt="2023-08-17T13:35:53.267" v="22" actId="14100"/>
          <ac:grpSpMkLst>
            <pc:docMk/>
            <pc:sldMk cId="473468925" sldId="735"/>
            <ac:grpSpMk id="12" creationId="{30F1C803-AE67-4F74-C40E-A736FA97DDCD}"/>
          </ac:grpSpMkLst>
        </pc:grpChg>
      </pc:sldChg>
      <pc:sldChg chg="modSp del">
        <pc:chgData name="Snyder, Christopher" userId="" providerId="" clId="Web-{215370D0-6B9B-4D91-B532-35BDABD33BC3}" dt="2023-08-17T13:51:29.113" v="76"/>
        <pc:sldMkLst>
          <pc:docMk/>
          <pc:sldMk cId="3838792793" sldId="740"/>
        </pc:sldMkLst>
        <pc:spChg chg="mod">
          <ac:chgData name="Snyder, Christopher" userId="" providerId="" clId="Web-{215370D0-6B9B-4D91-B532-35BDABD33BC3}" dt="2023-08-17T13:50:37.221" v="70" actId="1076"/>
          <ac:spMkLst>
            <pc:docMk/>
            <pc:sldMk cId="3838792793" sldId="740"/>
            <ac:spMk id="2" creationId="{865A81EA-9B29-270B-5FBC-2F47FF49134A}"/>
          </ac:spMkLst>
        </pc:spChg>
        <pc:spChg chg="mod">
          <ac:chgData name="Snyder, Christopher" userId="" providerId="" clId="Web-{215370D0-6B9B-4D91-B532-35BDABD33BC3}" dt="2023-08-17T13:50:41.033" v="71" actId="1076"/>
          <ac:spMkLst>
            <pc:docMk/>
            <pc:sldMk cId="3838792793" sldId="740"/>
            <ac:spMk id="3" creationId="{DF09D62B-6060-6F7E-EFB8-CAAE539E668E}"/>
          </ac:spMkLst>
        </pc:spChg>
        <pc:spChg chg="mod">
          <ac:chgData name="Snyder, Christopher" userId="" providerId="" clId="Web-{215370D0-6B9B-4D91-B532-35BDABD33BC3}" dt="2023-08-17T13:50:21.970" v="67" actId="14100"/>
          <ac:spMkLst>
            <pc:docMk/>
            <pc:sldMk cId="3838792793" sldId="740"/>
            <ac:spMk id="8" creationId="{30B4939B-9452-03E6-6145-476C6791FAF1}"/>
          </ac:spMkLst>
        </pc:spChg>
        <pc:spChg chg="mod">
          <ac:chgData name="Snyder, Christopher" userId="" providerId="" clId="Web-{215370D0-6B9B-4D91-B532-35BDABD33BC3}" dt="2023-08-17T13:50:32.627" v="69" actId="1076"/>
          <ac:spMkLst>
            <pc:docMk/>
            <pc:sldMk cId="3838792793" sldId="740"/>
            <ac:spMk id="11" creationId="{3623F3A9-B35A-9834-6EEF-5E9865DD2E84}"/>
          </ac:spMkLst>
        </pc:spChg>
        <pc:spChg chg="mod">
          <ac:chgData name="Snyder, Christopher" userId="" providerId="" clId="Web-{215370D0-6B9B-4D91-B532-35BDABD33BC3}" dt="2023-08-17T13:50:28.486" v="68" actId="1076"/>
          <ac:spMkLst>
            <pc:docMk/>
            <pc:sldMk cId="3838792793" sldId="740"/>
            <ac:spMk id="13" creationId="{20B63C04-3210-BCD1-5141-514B8F7CD53E}"/>
          </ac:spMkLst>
        </pc:spChg>
      </pc:sldChg>
      <pc:sldChg chg="modSp del">
        <pc:chgData name="Snyder, Christopher" userId="" providerId="" clId="Web-{215370D0-6B9B-4D91-B532-35BDABD33BC3}" dt="2023-08-17T13:50:45.408" v="73"/>
        <pc:sldMkLst>
          <pc:docMk/>
          <pc:sldMk cId="1715338799" sldId="741"/>
        </pc:sldMkLst>
        <pc:spChg chg="mod">
          <ac:chgData name="Snyder, Christopher" userId="" providerId="" clId="Web-{215370D0-6B9B-4D91-B532-35BDABD33BC3}" dt="2023-08-17T13:50:01.860" v="64" actId="1076"/>
          <ac:spMkLst>
            <pc:docMk/>
            <pc:sldMk cId="1715338799" sldId="741"/>
            <ac:spMk id="11" creationId="{3623F3A9-B35A-9834-6EEF-5E9865DD2E84}"/>
          </ac:spMkLst>
        </pc:spChg>
        <pc:spChg chg="mod">
          <ac:chgData name="Snyder, Christopher" userId="" providerId="" clId="Web-{215370D0-6B9B-4D91-B532-35BDABD33BC3}" dt="2023-08-17T13:50:05.266" v="65" actId="1076"/>
          <ac:spMkLst>
            <pc:docMk/>
            <pc:sldMk cId="1715338799" sldId="741"/>
            <ac:spMk id="13" creationId="{20B63C04-3210-BCD1-5141-514B8F7CD53E}"/>
          </ac:spMkLst>
        </pc:spChg>
      </pc:sldChg>
      <pc:sldChg chg="modSp">
        <pc:chgData name="Snyder, Christopher" userId="" providerId="" clId="Web-{215370D0-6B9B-4D91-B532-35BDABD33BC3}" dt="2023-08-17T13:56:22.093" v="83" actId="1076"/>
        <pc:sldMkLst>
          <pc:docMk/>
          <pc:sldMk cId="491128293" sldId="744"/>
        </pc:sldMkLst>
        <pc:spChg chg="mod">
          <ac:chgData name="Snyder, Christopher" userId="" providerId="" clId="Web-{215370D0-6B9B-4D91-B532-35BDABD33BC3}" dt="2023-08-17T13:56:22.093" v="83" actId="1076"/>
          <ac:spMkLst>
            <pc:docMk/>
            <pc:sldMk cId="491128293" sldId="744"/>
            <ac:spMk id="7" creationId="{8C1F3EE9-926B-5106-9960-9CE29C6941DB}"/>
          </ac:spMkLst>
        </pc:spChg>
      </pc:sldChg>
      <pc:sldChg chg="delSp modSp add del replId">
        <pc:chgData name="Snyder, Christopher" userId="" providerId="" clId="Web-{215370D0-6B9B-4D91-B532-35BDABD33BC3}" dt="2023-08-17T14:45:57.748" v="145"/>
        <pc:sldMkLst>
          <pc:docMk/>
          <pc:sldMk cId="3537929704" sldId="746"/>
        </pc:sldMkLst>
        <pc:spChg chg="del mod">
          <ac:chgData name="Snyder, Christopher" userId="" providerId="" clId="Web-{215370D0-6B9B-4D91-B532-35BDABD33BC3}" dt="2023-08-17T13:51:35.316" v="78"/>
          <ac:spMkLst>
            <pc:docMk/>
            <pc:sldMk cId="3537929704" sldId="746"/>
            <ac:spMk id="2" creationId="{865A81EA-9B29-270B-5FBC-2F47FF49134A}"/>
          </ac:spMkLst>
        </pc:spChg>
        <pc:spChg chg="del mod">
          <ac:chgData name="Snyder, Christopher" userId="" providerId="" clId="Web-{215370D0-6B9B-4D91-B532-35BDABD33BC3}" dt="2023-08-17T13:51:40.864" v="80"/>
          <ac:spMkLst>
            <pc:docMk/>
            <pc:sldMk cId="3537929704" sldId="746"/>
            <ac:spMk id="3" creationId="{DF09D62B-6060-6F7E-EFB8-CAAE539E668E}"/>
          </ac:spMkLst>
        </pc:spChg>
        <pc:spChg chg="mod">
          <ac:chgData name="Snyder, Christopher" userId="" providerId="" clId="Web-{215370D0-6B9B-4D91-B532-35BDABD33BC3}" dt="2023-08-17T13:51:11.394" v="74"/>
          <ac:spMkLst>
            <pc:docMk/>
            <pc:sldMk cId="3537929704" sldId="746"/>
            <ac:spMk id="13" creationId="{20B63C04-3210-BCD1-5141-514B8F7CD53E}"/>
          </ac:spMkLst>
        </pc:spChg>
        <pc:picChg chg="mod">
          <ac:chgData name="Snyder, Christopher" userId="" providerId="" clId="Web-{215370D0-6B9B-4D91-B532-35BDABD33BC3}" dt="2023-08-17T13:56:06.436" v="82" actId="1076"/>
          <ac:picMkLst>
            <pc:docMk/>
            <pc:sldMk cId="3537929704" sldId="746"/>
            <ac:picMk id="4" creationId="{1ABE1A9C-1B76-A4FC-BD02-9DB505BDA921}"/>
          </ac:picMkLst>
        </pc:picChg>
      </pc:sldChg>
      <pc:sldChg chg="add del replId">
        <pc:chgData name="Snyder, Christopher" userId="" providerId="" clId="Web-{215370D0-6B9B-4D91-B532-35BDABD33BC3}" dt="2023-08-17T14:45:57.748" v="144"/>
        <pc:sldMkLst>
          <pc:docMk/>
          <pc:sldMk cId="2103107569" sldId="747"/>
        </pc:sldMkLst>
      </pc:sldChg>
      <pc:sldChg chg="delSp add">
        <pc:chgData name="Snyder, Christopher" userId="" providerId="" clId="Web-{215370D0-6B9B-4D91-B532-35BDABD33BC3}" dt="2023-08-17T14:45:44.232" v="141"/>
        <pc:sldMkLst>
          <pc:docMk/>
          <pc:sldMk cId="3507125378" sldId="748"/>
        </pc:sldMkLst>
        <pc:spChg chg="del">
          <ac:chgData name="Snyder, Christopher" userId="" providerId="" clId="Web-{215370D0-6B9B-4D91-B532-35BDABD33BC3}" dt="2023-08-17T14:45:42.045" v="140"/>
          <ac:spMkLst>
            <pc:docMk/>
            <pc:sldMk cId="3507125378" sldId="748"/>
            <ac:spMk id="2" creationId="{865A81EA-9B29-270B-5FBC-2F47FF49134A}"/>
          </ac:spMkLst>
        </pc:spChg>
        <pc:spChg chg="del">
          <ac:chgData name="Snyder, Christopher" userId="" providerId="" clId="Web-{215370D0-6B9B-4D91-B532-35BDABD33BC3}" dt="2023-08-17T14:45:44.232" v="141"/>
          <ac:spMkLst>
            <pc:docMk/>
            <pc:sldMk cId="3507125378" sldId="748"/>
            <ac:spMk id="3" creationId="{DF09D62B-6060-6F7E-EFB8-CAAE539E668E}"/>
          </ac:spMkLst>
        </pc:spChg>
        <pc:spChg chg="del">
          <ac:chgData name="Snyder, Christopher" userId="" providerId="" clId="Web-{215370D0-6B9B-4D91-B532-35BDABD33BC3}" dt="2023-08-17T14:45:39.920" v="139"/>
          <ac:spMkLst>
            <pc:docMk/>
            <pc:sldMk cId="3507125378" sldId="748"/>
            <ac:spMk id="11" creationId="{3623F3A9-B35A-9834-6EEF-5E9865DD2E84}"/>
          </ac:spMkLst>
        </pc:spChg>
        <pc:spChg chg="del">
          <ac:chgData name="Snyder, Christopher" userId="" providerId="" clId="Web-{215370D0-6B9B-4D91-B532-35BDABD33BC3}" dt="2023-08-17T14:45:38.716" v="138"/>
          <ac:spMkLst>
            <pc:docMk/>
            <pc:sldMk cId="3507125378" sldId="748"/>
            <ac:spMk id="13" creationId="{20B63C04-3210-BCD1-5141-514B8F7CD53E}"/>
          </ac:spMkLst>
        </pc:spChg>
      </pc:sldChg>
      <pc:sldChg chg="delSp add replId">
        <pc:chgData name="Snyder, Christopher" userId="" providerId="" clId="Web-{215370D0-6B9B-4D91-B532-35BDABD33BC3}" dt="2023-08-17T14:45:52.311" v="143"/>
        <pc:sldMkLst>
          <pc:docMk/>
          <pc:sldMk cId="3239078200" sldId="749"/>
        </pc:sldMkLst>
        <pc:spChg chg="del">
          <ac:chgData name="Snyder, Christopher" userId="" providerId="" clId="Web-{215370D0-6B9B-4D91-B532-35BDABD33BC3}" dt="2023-08-17T14:45:49.576" v="142"/>
          <ac:spMkLst>
            <pc:docMk/>
            <pc:sldMk cId="3239078200" sldId="749"/>
            <ac:spMk id="2" creationId="{865A81EA-9B29-270B-5FBC-2F47FF49134A}"/>
          </ac:spMkLst>
        </pc:spChg>
        <pc:spChg chg="del">
          <ac:chgData name="Snyder, Christopher" userId="" providerId="" clId="Web-{215370D0-6B9B-4D91-B532-35BDABD33BC3}" dt="2023-08-17T14:45:52.311" v="143"/>
          <ac:spMkLst>
            <pc:docMk/>
            <pc:sldMk cId="3239078200" sldId="749"/>
            <ac:spMk id="3" creationId="{DF09D62B-6060-6F7E-EFB8-CAAE539E668E}"/>
          </ac:spMkLst>
        </pc:spChg>
      </pc:sldChg>
      <pc:sldChg chg="add replId">
        <pc:chgData name="Snyder, Christopher" userId="" providerId="" clId="Web-{215370D0-6B9B-4D91-B532-35BDABD33BC3}" dt="2023-08-17T14:45:22.200" v="137"/>
        <pc:sldMkLst>
          <pc:docMk/>
          <pc:sldMk cId="1723623334" sldId="750"/>
        </pc:sldMkLst>
      </pc:sldChg>
      <pc:sldChg chg="add">
        <pc:chgData name="Snyder, Christopher" userId="" providerId="" clId="Web-{215370D0-6B9B-4D91-B532-35BDABD33BC3}" dt="2023-08-17T14:52:52.264" v="146"/>
        <pc:sldMkLst>
          <pc:docMk/>
          <pc:sldMk cId="3536914333" sldId="751"/>
        </pc:sldMkLst>
      </pc:sldChg>
      <pc:sldChg chg="add">
        <pc:chgData name="Snyder, Christopher" userId="" providerId="" clId="Web-{215370D0-6B9B-4D91-B532-35BDABD33BC3}" dt="2023-08-17T14:52:52.701" v="147"/>
        <pc:sldMkLst>
          <pc:docMk/>
          <pc:sldMk cId="1988661908" sldId="752"/>
        </pc:sldMkLst>
      </pc:sldChg>
      <pc:sldChg chg="add">
        <pc:chgData name="Snyder, Christopher" userId="" providerId="" clId="Web-{215370D0-6B9B-4D91-B532-35BDABD33BC3}" dt="2023-08-17T14:52:53.061" v="148"/>
        <pc:sldMkLst>
          <pc:docMk/>
          <pc:sldMk cId="2434935050" sldId="753"/>
        </pc:sldMkLst>
      </pc:sldChg>
    </pc:docChg>
  </pc:docChgLst>
  <pc:docChgLst>
    <pc:chgData name="Snyder, Christopher" clId="Web-{08A8F7D5-6257-4279-88A3-0DBA4D712DC8}"/>
    <pc:docChg chg="addSld delSld modSld sldOrd modSection">
      <pc:chgData name="Snyder, Christopher" userId="" providerId="" clId="Web-{08A8F7D5-6257-4279-88A3-0DBA4D712DC8}" dt="2023-08-15T03:32:20.667" v="894"/>
      <pc:docMkLst>
        <pc:docMk/>
      </pc:docMkLst>
      <pc:sldChg chg="ord">
        <pc:chgData name="Snyder, Christopher" userId="" providerId="" clId="Web-{08A8F7D5-6257-4279-88A3-0DBA4D712DC8}" dt="2023-08-15T03:31:42.213" v="892"/>
        <pc:sldMkLst>
          <pc:docMk/>
          <pc:sldMk cId="3403650766" sldId="516"/>
        </pc:sldMkLst>
      </pc:sldChg>
      <pc:sldChg chg="delSp">
        <pc:chgData name="Snyder, Christopher" userId="" providerId="" clId="Web-{08A8F7D5-6257-4279-88A3-0DBA4D712DC8}" dt="2023-08-15T02:20:16.123" v="0"/>
        <pc:sldMkLst>
          <pc:docMk/>
          <pc:sldMk cId="910632957" sldId="555"/>
        </pc:sldMkLst>
        <pc:picChg chg="del">
          <ac:chgData name="Snyder, Christopher" userId="" providerId="" clId="Web-{08A8F7D5-6257-4279-88A3-0DBA4D712DC8}" dt="2023-08-15T02:20:16.123" v="0"/>
          <ac:picMkLst>
            <pc:docMk/>
            <pc:sldMk cId="910632957" sldId="555"/>
            <ac:picMk id="8" creationId="{00000000-0000-0000-0000-000000000000}"/>
          </ac:picMkLst>
        </pc:picChg>
      </pc:sldChg>
      <pc:sldChg chg="addSp">
        <pc:chgData name="Snyder, Christopher" userId="" providerId="" clId="Web-{08A8F7D5-6257-4279-88A3-0DBA4D712DC8}" dt="2023-08-15T03:18:11.461" v="540"/>
        <pc:sldMkLst>
          <pc:docMk/>
          <pc:sldMk cId="3441685591" sldId="573"/>
        </pc:sldMkLst>
        <pc:spChg chg="add">
          <ac:chgData name="Snyder, Christopher" userId="" providerId="" clId="Web-{08A8F7D5-6257-4279-88A3-0DBA4D712DC8}" dt="2023-08-15T03:18:11.461" v="540"/>
          <ac:spMkLst>
            <pc:docMk/>
            <pc:sldMk cId="3441685591" sldId="573"/>
            <ac:spMk id="3" creationId="{33F7BC4F-C3BA-37C3-4417-F00BC14CFD82}"/>
          </ac:spMkLst>
        </pc:spChg>
      </pc:sldChg>
      <pc:sldChg chg="addSp delSp modSp">
        <pc:chgData name="Snyder, Christopher" userId="" providerId="" clId="Web-{08A8F7D5-6257-4279-88A3-0DBA4D712DC8}" dt="2023-08-15T03:18:09.320" v="539"/>
        <pc:sldMkLst>
          <pc:docMk/>
          <pc:sldMk cId="1695453268" sldId="574"/>
        </pc:sldMkLst>
        <pc:spChg chg="add">
          <ac:chgData name="Snyder, Christopher" userId="" providerId="" clId="Web-{08A8F7D5-6257-4279-88A3-0DBA4D712DC8}" dt="2023-08-15T03:18:09.320" v="539"/>
          <ac:spMkLst>
            <pc:docMk/>
            <pc:sldMk cId="1695453268" sldId="574"/>
            <ac:spMk id="4" creationId="{DD59D6BC-101F-EE9C-6A4E-04D7108E407E}"/>
          </ac:spMkLst>
        </pc:spChg>
        <pc:picChg chg="mod">
          <ac:chgData name="Snyder, Christopher" userId="" providerId="" clId="Web-{08A8F7D5-6257-4279-88A3-0DBA4D712DC8}" dt="2023-08-15T03:18:03.555" v="538" actId="1076"/>
          <ac:picMkLst>
            <pc:docMk/>
            <pc:sldMk cId="1695453268" sldId="574"/>
            <ac:picMk id="5" creationId="{AF0270C3-151F-CE06-56A1-7A49BF1B5F35}"/>
          </ac:picMkLst>
        </pc:picChg>
        <pc:picChg chg="del">
          <ac:chgData name="Snyder, Christopher" userId="" providerId="" clId="Web-{08A8F7D5-6257-4279-88A3-0DBA4D712DC8}" dt="2023-08-15T03:06:20.743" v="328"/>
          <ac:picMkLst>
            <pc:docMk/>
            <pc:sldMk cId="1695453268" sldId="574"/>
            <ac:picMk id="7" creationId="{7F10D041-CFD8-4D04-15D3-7B741937A712}"/>
          </ac:picMkLst>
        </pc:picChg>
      </pc:sldChg>
      <pc:sldChg chg="modSp">
        <pc:chgData name="Snyder, Christopher" userId="" providerId="" clId="Web-{08A8F7D5-6257-4279-88A3-0DBA4D712DC8}" dt="2023-08-15T03:20:51.855" v="544" actId="20577"/>
        <pc:sldMkLst>
          <pc:docMk/>
          <pc:sldMk cId="4006995028" sldId="588"/>
        </pc:sldMkLst>
        <pc:spChg chg="mod">
          <ac:chgData name="Snyder, Christopher" userId="" providerId="" clId="Web-{08A8F7D5-6257-4279-88A3-0DBA4D712DC8}" dt="2023-08-15T03:20:51.855" v="544" actId="20577"/>
          <ac:spMkLst>
            <pc:docMk/>
            <pc:sldMk cId="4006995028" sldId="588"/>
            <ac:spMk id="6" creationId="{595508E5-2CA4-9C91-1C86-CAFC542131A1}"/>
          </ac:spMkLst>
        </pc:spChg>
      </pc:sldChg>
      <pc:sldChg chg="modSp">
        <pc:chgData name="Snyder, Christopher" userId="" providerId="" clId="Web-{08A8F7D5-6257-4279-88A3-0DBA4D712DC8}" dt="2023-08-15T03:21:16.324" v="556" actId="20577"/>
        <pc:sldMkLst>
          <pc:docMk/>
          <pc:sldMk cId="1467861276" sldId="589"/>
        </pc:sldMkLst>
        <pc:spChg chg="mod">
          <ac:chgData name="Snyder, Christopher" userId="" providerId="" clId="Web-{08A8F7D5-6257-4279-88A3-0DBA4D712DC8}" dt="2023-08-15T03:21:16.324" v="556" actId="20577"/>
          <ac:spMkLst>
            <pc:docMk/>
            <pc:sldMk cId="1467861276" sldId="589"/>
            <ac:spMk id="3" creationId="{29545E36-6AD0-599F-2A06-F88644919EE7}"/>
          </ac:spMkLst>
        </pc:spChg>
        <pc:spChg chg="mod">
          <ac:chgData name="Snyder, Christopher" userId="" providerId="" clId="Web-{08A8F7D5-6257-4279-88A3-0DBA4D712DC8}" dt="2023-08-15T03:20:59.574" v="545" actId="1076"/>
          <ac:spMkLst>
            <pc:docMk/>
            <pc:sldMk cId="1467861276" sldId="589"/>
            <ac:spMk id="5" creationId="{C1C270DF-833E-A030-B2DE-9D03F80582D0}"/>
          </ac:spMkLst>
        </pc:spChg>
      </pc:sldChg>
      <pc:sldChg chg="modSp">
        <pc:chgData name="Snyder, Christopher" userId="" providerId="" clId="Web-{08A8F7D5-6257-4279-88A3-0DBA4D712DC8}" dt="2023-08-15T03:22:09.560" v="574" actId="1076"/>
        <pc:sldMkLst>
          <pc:docMk/>
          <pc:sldMk cId="3508943039" sldId="593"/>
        </pc:sldMkLst>
        <pc:spChg chg="mod">
          <ac:chgData name="Snyder, Christopher" userId="" providerId="" clId="Web-{08A8F7D5-6257-4279-88A3-0DBA4D712DC8}" dt="2023-08-15T03:22:09.560" v="574" actId="1076"/>
          <ac:spMkLst>
            <pc:docMk/>
            <pc:sldMk cId="3508943039" sldId="593"/>
            <ac:spMk id="2" creationId="{55BCE1A5-0D78-1301-64D6-504BB9291DC2}"/>
          </ac:spMkLst>
        </pc:spChg>
        <pc:spChg chg="mod">
          <ac:chgData name="Snyder, Christopher" userId="" providerId="" clId="Web-{08A8F7D5-6257-4279-88A3-0DBA4D712DC8}" dt="2023-08-15T03:21:46.419" v="559" actId="20577"/>
          <ac:spMkLst>
            <pc:docMk/>
            <pc:sldMk cId="3508943039" sldId="593"/>
            <ac:spMk id="3" creationId="{6A24C217-F1E0-3306-5E21-8A499662F588}"/>
          </ac:spMkLst>
        </pc:spChg>
      </pc:sldChg>
      <pc:sldChg chg="modSp">
        <pc:chgData name="Snyder, Christopher" userId="" providerId="" clId="Web-{08A8F7D5-6257-4279-88A3-0DBA4D712DC8}" dt="2023-08-15T03:22:22.326" v="576" actId="14100"/>
        <pc:sldMkLst>
          <pc:docMk/>
          <pc:sldMk cId="2038881590" sldId="594"/>
        </pc:sldMkLst>
        <pc:picChg chg="mod">
          <ac:chgData name="Snyder, Christopher" userId="" providerId="" clId="Web-{08A8F7D5-6257-4279-88A3-0DBA4D712DC8}" dt="2023-08-15T03:22:22.326" v="576" actId="14100"/>
          <ac:picMkLst>
            <pc:docMk/>
            <pc:sldMk cId="2038881590" sldId="594"/>
            <ac:picMk id="4" creationId="{98CC7B5A-BB0A-4BCE-173C-3700395A2E23}"/>
          </ac:picMkLst>
        </pc:picChg>
      </pc:sldChg>
      <pc:sldChg chg="modSp">
        <pc:chgData name="Snyder, Christopher" userId="" providerId="" clId="Web-{08A8F7D5-6257-4279-88A3-0DBA4D712DC8}" dt="2023-08-15T03:23:28.577" v="584" actId="14100"/>
        <pc:sldMkLst>
          <pc:docMk/>
          <pc:sldMk cId="3827441955" sldId="595"/>
        </pc:sldMkLst>
        <pc:picChg chg="mod">
          <ac:chgData name="Snyder, Christopher" userId="" providerId="" clId="Web-{08A8F7D5-6257-4279-88A3-0DBA4D712DC8}" dt="2023-08-15T03:23:28.577" v="584" actId="14100"/>
          <ac:picMkLst>
            <pc:docMk/>
            <pc:sldMk cId="3827441955" sldId="595"/>
            <ac:picMk id="4" creationId="{33CDE4C9-2BEF-490D-1EF6-EEB70923CE14}"/>
          </ac:picMkLst>
        </pc:picChg>
      </pc:sldChg>
      <pc:sldChg chg="modSp">
        <pc:chgData name="Snyder, Christopher" userId="" providerId="" clId="Web-{08A8F7D5-6257-4279-88A3-0DBA4D712DC8}" dt="2023-08-15T03:24:07.031" v="590" actId="1076"/>
        <pc:sldMkLst>
          <pc:docMk/>
          <pc:sldMk cId="4098128806" sldId="596"/>
        </pc:sldMkLst>
        <pc:picChg chg="mod modCrop">
          <ac:chgData name="Snyder, Christopher" userId="" providerId="" clId="Web-{08A8F7D5-6257-4279-88A3-0DBA4D712DC8}" dt="2023-08-15T03:24:07.031" v="590" actId="1076"/>
          <ac:picMkLst>
            <pc:docMk/>
            <pc:sldMk cId="4098128806" sldId="596"/>
            <ac:picMk id="4" creationId="{3BDE3C0F-37D2-A809-20BF-7727CB4FC213}"/>
          </ac:picMkLst>
        </pc:picChg>
      </pc:sldChg>
      <pc:sldChg chg="modSp">
        <pc:chgData name="Snyder, Christopher" userId="" providerId="" clId="Web-{08A8F7D5-6257-4279-88A3-0DBA4D712DC8}" dt="2023-08-15T03:24:38.391" v="594" actId="14100"/>
        <pc:sldMkLst>
          <pc:docMk/>
          <pc:sldMk cId="2000104800" sldId="597"/>
        </pc:sldMkLst>
        <pc:picChg chg="mod">
          <ac:chgData name="Snyder, Christopher" userId="" providerId="" clId="Web-{08A8F7D5-6257-4279-88A3-0DBA4D712DC8}" dt="2023-08-15T03:24:38.391" v="594" actId="14100"/>
          <ac:picMkLst>
            <pc:docMk/>
            <pc:sldMk cId="2000104800" sldId="597"/>
            <ac:picMk id="4" creationId="{112359B5-3EE0-A41E-8DCF-57EB90DFFB05}"/>
          </ac:picMkLst>
        </pc:picChg>
      </pc:sldChg>
      <pc:sldChg chg="modSp">
        <pc:chgData name="Snyder, Christopher" userId="" providerId="" clId="Web-{08A8F7D5-6257-4279-88A3-0DBA4D712DC8}" dt="2023-08-15T03:25:25.939" v="598" actId="14100"/>
        <pc:sldMkLst>
          <pc:docMk/>
          <pc:sldMk cId="1822850912" sldId="598"/>
        </pc:sldMkLst>
        <pc:picChg chg="mod">
          <ac:chgData name="Snyder, Christopher" userId="" providerId="" clId="Web-{08A8F7D5-6257-4279-88A3-0DBA4D712DC8}" dt="2023-08-15T03:25:25.939" v="598" actId="14100"/>
          <ac:picMkLst>
            <pc:docMk/>
            <pc:sldMk cId="1822850912" sldId="598"/>
            <ac:picMk id="4" creationId="{FAA2D3FD-D458-D6CF-EE69-F6A06542777F}"/>
          </ac:picMkLst>
        </pc:picChg>
      </pc:sldChg>
      <pc:sldChg chg="modSp">
        <pc:chgData name="Snyder, Christopher" userId="" providerId="" clId="Web-{08A8F7D5-6257-4279-88A3-0DBA4D712DC8}" dt="2023-08-15T03:25:48.455" v="602" actId="14100"/>
        <pc:sldMkLst>
          <pc:docMk/>
          <pc:sldMk cId="2620175063" sldId="599"/>
        </pc:sldMkLst>
        <pc:picChg chg="mod">
          <ac:chgData name="Snyder, Christopher" userId="" providerId="" clId="Web-{08A8F7D5-6257-4279-88A3-0DBA4D712DC8}" dt="2023-08-15T03:25:48.455" v="602" actId="14100"/>
          <ac:picMkLst>
            <pc:docMk/>
            <pc:sldMk cId="2620175063" sldId="599"/>
            <ac:picMk id="4" creationId="{632221AC-B2BA-17AA-7A36-F140C651E606}"/>
          </ac:picMkLst>
        </pc:picChg>
      </pc:sldChg>
      <pc:sldChg chg="modSp">
        <pc:chgData name="Snyder, Christopher" userId="" providerId="" clId="Web-{08A8F7D5-6257-4279-88A3-0DBA4D712DC8}" dt="2023-08-15T03:26:26.550" v="607" actId="1076"/>
        <pc:sldMkLst>
          <pc:docMk/>
          <pc:sldMk cId="1431268180" sldId="600"/>
        </pc:sldMkLst>
        <pc:picChg chg="mod">
          <ac:chgData name="Snyder, Christopher" userId="" providerId="" clId="Web-{08A8F7D5-6257-4279-88A3-0DBA4D712DC8}" dt="2023-08-15T03:26:26.550" v="607" actId="1076"/>
          <ac:picMkLst>
            <pc:docMk/>
            <pc:sldMk cId="1431268180" sldId="600"/>
            <ac:picMk id="4" creationId="{01139BAE-8DCB-8079-5C8F-F60BAA5C277E}"/>
          </ac:picMkLst>
        </pc:picChg>
      </pc:sldChg>
      <pc:sldChg chg="modSp ord">
        <pc:chgData name="Snyder, Christopher" userId="" providerId="" clId="Web-{08A8F7D5-6257-4279-88A3-0DBA4D712DC8}" dt="2023-08-15T03:31:18.384" v="891"/>
        <pc:sldMkLst>
          <pc:docMk/>
          <pc:sldMk cId="934617941" sldId="601"/>
        </pc:sldMkLst>
        <pc:picChg chg="mod">
          <ac:chgData name="Snyder, Christopher" userId="" providerId="" clId="Web-{08A8F7D5-6257-4279-88A3-0DBA4D712DC8}" dt="2023-08-15T03:26:46.003" v="610" actId="14100"/>
          <ac:picMkLst>
            <pc:docMk/>
            <pc:sldMk cId="934617941" sldId="601"/>
            <ac:picMk id="4" creationId="{4E585601-5AD9-272D-08D9-2458159BECBB}"/>
          </ac:picMkLst>
        </pc:picChg>
      </pc:sldChg>
      <pc:sldChg chg="addSp delSp modSp ord">
        <pc:chgData name="Snyder, Christopher" userId="" providerId="" clId="Web-{08A8F7D5-6257-4279-88A3-0DBA4D712DC8}" dt="2023-08-15T03:31:18.369" v="890"/>
        <pc:sldMkLst>
          <pc:docMk/>
          <pc:sldMk cId="1388484843" sldId="602"/>
        </pc:sldMkLst>
        <pc:spChg chg="add mod">
          <ac:chgData name="Snyder, Christopher" userId="" providerId="" clId="Web-{08A8F7D5-6257-4279-88A3-0DBA4D712DC8}" dt="2023-08-15T03:29:20.522" v="883" actId="1076"/>
          <ac:spMkLst>
            <pc:docMk/>
            <pc:sldMk cId="1388484843" sldId="602"/>
            <ac:spMk id="5" creationId="{96BC506E-5896-80A3-301E-5AC3B3B9B1C3}"/>
          </ac:spMkLst>
        </pc:spChg>
        <pc:picChg chg="del mod">
          <ac:chgData name="Snyder, Christopher" userId="" providerId="" clId="Web-{08A8F7D5-6257-4279-88A3-0DBA4D712DC8}" dt="2023-08-15T03:26:59.629" v="612"/>
          <ac:picMkLst>
            <pc:docMk/>
            <pc:sldMk cId="1388484843" sldId="602"/>
            <ac:picMk id="4" creationId="{A89DFE1E-D954-C8B4-534E-956D357F9EFF}"/>
          </ac:picMkLst>
        </pc:picChg>
        <pc:picChg chg="add mod modCrop">
          <ac:chgData name="Snyder, Christopher" userId="" providerId="" clId="Web-{08A8F7D5-6257-4279-88A3-0DBA4D712DC8}" dt="2023-08-15T03:29:22.132" v="884" actId="1076"/>
          <ac:picMkLst>
            <pc:docMk/>
            <pc:sldMk cId="1388484843" sldId="602"/>
            <ac:picMk id="6" creationId="{F3EC6586-0DFA-0A2B-92E4-A410CBC6CE29}"/>
          </ac:picMkLst>
        </pc:picChg>
        <pc:picChg chg="add del mod">
          <ac:chgData name="Snyder, Christopher" userId="" providerId="" clId="Web-{08A8F7D5-6257-4279-88A3-0DBA4D712DC8}" dt="2023-08-15T03:30:36.837" v="887"/>
          <ac:picMkLst>
            <pc:docMk/>
            <pc:sldMk cId="1388484843" sldId="602"/>
            <ac:picMk id="7" creationId="{485BD5D6-1848-A2CB-1331-A8058736CF69}"/>
          </ac:picMkLst>
        </pc:picChg>
      </pc:sldChg>
      <pc:sldChg chg="ord">
        <pc:chgData name="Snyder, Christopher" userId="" providerId="" clId="Web-{08A8F7D5-6257-4279-88A3-0DBA4D712DC8}" dt="2023-08-15T03:31:18.369" v="889"/>
        <pc:sldMkLst>
          <pc:docMk/>
          <pc:sldMk cId="2697998140" sldId="603"/>
        </pc:sldMkLst>
      </pc:sldChg>
      <pc:sldChg chg="ord">
        <pc:chgData name="Snyder, Christopher" userId="" providerId="" clId="Web-{08A8F7D5-6257-4279-88A3-0DBA4D712DC8}" dt="2023-08-15T03:31:18.369" v="888"/>
        <pc:sldMkLst>
          <pc:docMk/>
          <pc:sldMk cId="155289162" sldId="604"/>
        </pc:sldMkLst>
      </pc:sldChg>
      <pc:sldChg chg="del">
        <pc:chgData name="Snyder, Christopher" userId="" providerId="" clId="Web-{08A8F7D5-6257-4279-88A3-0DBA4D712DC8}" dt="2023-08-15T03:32:08.432" v="893"/>
        <pc:sldMkLst>
          <pc:docMk/>
          <pc:sldMk cId="746695666" sldId="607"/>
        </pc:sldMkLst>
      </pc:sldChg>
      <pc:sldChg chg="del">
        <pc:chgData name="Snyder, Christopher" userId="" providerId="" clId="Web-{08A8F7D5-6257-4279-88A3-0DBA4D712DC8}" dt="2023-08-15T03:32:20.667" v="894"/>
        <pc:sldMkLst>
          <pc:docMk/>
          <pc:sldMk cId="1992160017" sldId="608"/>
        </pc:sldMkLst>
      </pc:sldChg>
      <pc:sldChg chg="delSp modSp">
        <pc:chgData name="Snyder, Christopher" userId="" providerId="" clId="Web-{08A8F7D5-6257-4279-88A3-0DBA4D712DC8}" dt="2023-08-15T02:25:32.024" v="9"/>
        <pc:sldMkLst>
          <pc:docMk/>
          <pc:sldMk cId="4239436576" sldId="611"/>
        </pc:sldMkLst>
        <pc:spChg chg="del">
          <ac:chgData name="Snyder, Christopher" userId="" providerId="" clId="Web-{08A8F7D5-6257-4279-88A3-0DBA4D712DC8}" dt="2023-08-15T02:25:32.024" v="9"/>
          <ac:spMkLst>
            <pc:docMk/>
            <pc:sldMk cId="4239436576" sldId="611"/>
            <ac:spMk id="3" creationId="{20B2FBCD-9177-B06D-5590-B362A5B25A9C}"/>
          </ac:spMkLst>
        </pc:spChg>
        <pc:picChg chg="mod modCrop">
          <ac:chgData name="Snyder, Christopher" userId="" providerId="" clId="Web-{08A8F7D5-6257-4279-88A3-0DBA4D712DC8}" dt="2023-08-15T02:25:28.711" v="8" actId="14100"/>
          <ac:picMkLst>
            <pc:docMk/>
            <pc:sldMk cId="4239436576" sldId="611"/>
            <ac:picMk id="4" creationId="{3AF252A6-35C3-FA3F-CBD5-91632D7FAD2B}"/>
          </ac:picMkLst>
        </pc:picChg>
      </pc:sldChg>
      <pc:sldChg chg="modSp">
        <pc:chgData name="Snyder, Christopher" userId="" providerId="" clId="Web-{08A8F7D5-6257-4279-88A3-0DBA4D712DC8}" dt="2023-08-15T02:26:07.931" v="14" actId="20577"/>
        <pc:sldMkLst>
          <pc:docMk/>
          <pc:sldMk cId="2994009715" sldId="613"/>
        </pc:sldMkLst>
        <pc:spChg chg="mod">
          <ac:chgData name="Snyder, Christopher" userId="" providerId="" clId="Web-{08A8F7D5-6257-4279-88A3-0DBA4D712DC8}" dt="2023-08-15T02:26:07.931" v="14" actId="20577"/>
          <ac:spMkLst>
            <pc:docMk/>
            <pc:sldMk cId="2994009715" sldId="613"/>
            <ac:spMk id="6" creationId="{D67EBEF0-3516-E47C-577D-94238FADBF17}"/>
          </ac:spMkLst>
        </pc:spChg>
      </pc:sldChg>
      <pc:sldChg chg="modSp">
        <pc:chgData name="Snyder, Christopher" userId="" providerId="" clId="Web-{08A8F7D5-6257-4279-88A3-0DBA4D712DC8}" dt="2023-08-15T02:26:48.495" v="17" actId="14100"/>
        <pc:sldMkLst>
          <pc:docMk/>
          <pc:sldMk cId="1246420297" sldId="616"/>
        </pc:sldMkLst>
        <pc:picChg chg="mod">
          <ac:chgData name="Snyder, Christopher" userId="" providerId="" clId="Web-{08A8F7D5-6257-4279-88A3-0DBA4D712DC8}" dt="2023-08-15T02:26:48.495" v="17" actId="14100"/>
          <ac:picMkLst>
            <pc:docMk/>
            <pc:sldMk cId="1246420297" sldId="616"/>
            <ac:picMk id="4" creationId="{CED7C15A-E6AB-BC3B-8710-72F76EAC481E}"/>
          </ac:picMkLst>
        </pc:picChg>
      </pc:sldChg>
      <pc:sldChg chg="addSp delSp modSp mod modClrScheme chgLayout modNotes">
        <pc:chgData name="Snyder, Christopher" userId="" providerId="" clId="Web-{08A8F7D5-6257-4279-88A3-0DBA4D712DC8}" dt="2023-08-15T02:41:59.165" v="327"/>
        <pc:sldMkLst>
          <pc:docMk/>
          <pc:sldMk cId="1921235584" sldId="617"/>
        </pc:sldMkLst>
        <pc:spChg chg="add del mod ord">
          <ac:chgData name="Snyder, Christopher" userId="" providerId="" clId="Web-{08A8F7D5-6257-4279-88A3-0DBA4D712DC8}" dt="2023-08-15T02:27:32.340" v="24"/>
          <ac:spMkLst>
            <pc:docMk/>
            <pc:sldMk cId="1921235584" sldId="617"/>
            <ac:spMk id="2" creationId="{06773D96-62ED-8E20-AA53-BC32022DB1A7}"/>
          </ac:spMkLst>
        </pc:spChg>
        <pc:spChg chg="mod ord">
          <ac:chgData name="Snyder, Christopher" userId="" providerId="" clId="Web-{08A8F7D5-6257-4279-88A3-0DBA4D712DC8}" dt="2023-08-15T02:27:32.340" v="24"/>
          <ac:spMkLst>
            <pc:docMk/>
            <pc:sldMk cId="1921235584" sldId="617"/>
            <ac:spMk id="3" creationId="{AB6BE6EA-8232-1584-37DE-D5C535BEE2A5}"/>
          </ac:spMkLst>
        </pc:spChg>
        <pc:spChg chg="add del mod ord">
          <ac:chgData name="Snyder, Christopher" userId="" providerId="" clId="Web-{08A8F7D5-6257-4279-88A3-0DBA4D712DC8}" dt="2023-08-15T02:27:32.340" v="24"/>
          <ac:spMkLst>
            <pc:docMk/>
            <pc:sldMk cId="1921235584" sldId="617"/>
            <ac:spMk id="5" creationId="{09A7DA34-F2E0-4D33-3EA6-C2E675F306ED}"/>
          </ac:spMkLst>
        </pc:spChg>
        <pc:spChg chg="add del mod ord">
          <ac:chgData name="Snyder, Christopher" userId="" providerId="" clId="Web-{08A8F7D5-6257-4279-88A3-0DBA4D712DC8}" dt="2023-08-15T02:27:32.340" v="24"/>
          <ac:spMkLst>
            <pc:docMk/>
            <pc:sldMk cId="1921235584" sldId="617"/>
            <ac:spMk id="6" creationId="{8252DA8E-738B-2716-3C32-AB34CED67AE2}"/>
          </ac:spMkLst>
        </pc:spChg>
        <pc:spChg chg="add mod">
          <ac:chgData name="Snyder, Christopher" userId="" providerId="" clId="Web-{08A8F7D5-6257-4279-88A3-0DBA4D712DC8}" dt="2023-08-15T02:35:27.309" v="315" actId="20577"/>
          <ac:spMkLst>
            <pc:docMk/>
            <pc:sldMk cId="1921235584" sldId="617"/>
            <ac:spMk id="7" creationId="{6E9570FA-EB9D-7017-5464-0032D4B130AE}"/>
          </ac:spMkLst>
        </pc:spChg>
        <pc:spChg chg="add mod">
          <ac:chgData name="Snyder, Christopher" userId="" providerId="" clId="Web-{08A8F7D5-6257-4279-88A3-0DBA4D712DC8}" dt="2023-08-15T02:41:47.977" v="325" actId="20577"/>
          <ac:spMkLst>
            <pc:docMk/>
            <pc:sldMk cId="1921235584" sldId="617"/>
            <ac:spMk id="8" creationId="{17E155A3-4CD9-8F71-9E8C-6DF47C0BE192}"/>
          </ac:spMkLst>
        </pc:spChg>
        <pc:spChg chg="add del mod">
          <ac:chgData name="Snyder, Christopher" userId="" providerId="" clId="Web-{08A8F7D5-6257-4279-88A3-0DBA4D712DC8}" dt="2023-08-15T02:34:07.587" v="268"/>
          <ac:spMkLst>
            <pc:docMk/>
            <pc:sldMk cId="1921235584" sldId="617"/>
            <ac:spMk id="10" creationId="{5DCD92B8-BF03-7918-2073-307A23FB0625}"/>
          </ac:spMkLst>
        </pc:spChg>
        <pc:picChg chg="del mod ord">
          <ac:chgData name="Snyder, Christopher" userId="" providerId="" clId="Web-{08A8F7D5-6257-4279-88A3-0DBA4D712DC8}" dt="2023-08-15T02:34:03.915" v="267"/>
          <ac:picMkLst>
            <pc:docMk/>
            <pc:sldMk cId="1921235584" sldId="617"/>
            <ac:picMk id="4" creationId="{11229029-20EB-AC3E-0EA6-BC9D1296B3CC}"/>
          </ac:picMkLst>
        </pc:picChg>
      </pc:sldChg>
      <pc:sldChg chg="addSp delSp modSp new del mod modClrScheme chgLayout">
        <pc:chgData name="Snyder, Christopher" userId="" providerId="" clId="Web-{08A8F7D5-6257-4279-88A3-0DBA4D712DC8}" dt="2023-08-15T02:29:55.017" v="33"/>
        <pc:sldMkLst>
          <pc:docMk/>
          <pc:sldMk cId="455025840" sldId="662"/>
        </pc:sldMkLst>
        <pc:spChg chg="del mod ord">
          <ac:chgData name="Snyder, Christopher" userId="" providerId="" clId="Web-{08A8F7D5-6257-4279-88A3-0DBA4D712DC8}" dt="2023-08-15T02:29:49.439" v="32"/>
          <ac:spMkLst>
            <pc:docMk/>
            <pc:sldMk cId="455025840" sldId="662"/>
            <ac:spMk id="2" creationId="{2A8695E6-0605-6BB9-0D17-6320C8F13E62}"/>
          </ac:spMkLst>
        </pc:spChg>
        <pc:spChg chg="mod ord">
          <ac:chgData name="Snyder, Christopher" userId="" providerId="" clId="Web-{08A8F7D5-6257-4279-88A3-0DBA4D712DC8}" dt="2023-08-15T02:28:03.810" v="30"/>
          <ac:spMkLst>
            <pc:docMk/>
            <pc:sldMk cId="455025840" sldId="662"/>
            <ac:spMk id="3" creationId="{E5AD5937-EEC5-F840-F2C9-C3B5FBE79B24}"/>
          </ac:spMkLst>
        </pc:spChg>
        <pc:spChg chg="add mod ord">
          <ac:chgData name="Snyder, Christopher" userId="" providerId="" clId="Web-{08A8F7D5-6257-4279-88A3-0DBA4D712DC8}" dt="2023-08-15T02:28:03.810" v="30"/>
          <ac:spMkLst>
            <pc:docMk/>
            <pc:sldMk cId="455025840" sldId="662"/>
            <ac:spMk id="4" creationId="{038936DB-A6B8-D327-46D0-91FA1A9E2566}"/>
          </ac:spMkLst>
        </pc:spChg>
        <pc:spChg chg="add mod ord">
          <ac:chgData name="Snyder, Christopher" userId="" providerId="" clId="Web-{08A8F7D5-6257-4279-88A3-0DBA4D712DC8}" dt="2023-08-15T02:28:03.810" v="30"/>
          <ac:spMkLst>
            <pc:docMk/>
            <pc:sldMk cId="455025840" sldId="662"/>
            <ac:spMk id="5" creationId="{2295A93B-3BD8-4C8C-A1DE-C95A101B0684}"/>
          </ac:spMkLst>
        </pc:spChg>
        <pc:spChg chg="add mod ord">
          <ac:chgData name="Snyder, Christopher" userId="" providerId="" clId="Web-{08A8F7D5-6257-4279-88A3-0DBA4D712DC8}" dt="2023-08-15T02:28:03.810" v="30"/>
          <ac:spMkLst>
            <pc:docMk/>
            <pc:sldMk cId="455025840" sldId="662"/>
            <ac:spMk id="6" creationId="{65E2F5FC-C52C-F645-33CC-FB0B45FFAFED}"/>
          </ac:spMkLst>
        </pc:spChg>
      </pc:sldChg>
      <pc:sldChg chg="new add del">
        <pc:chgData name="Snyder, Christopher" userId="" providerId="" clId="Web-{08A8F7D5-6257-4279-88A3-0DBA4D712DC8}" dt="2023-08-15T02:27:54.403" v="28"/>
        <pc:sldMkLst>
          <pc:docMk/>
          <pc:sldMk cId="1792968030" sldId="662"/>
        </pc:sldMkLst>
      </pc:sldChg>
      <pc:sldChg chg="addSp delSp modSp new ord">
        <pc:chgData name="Snyder, Christopher" userId="" providerId="" clId="Web-{08A8F7D5-6257-4279-88A3-0DBA4D712DC8}" dt="2023-08-15T03:18:12.633" v="541"/>
        <pc:sldMkLst>
          <pc:docMk/>
          <pc:sldMk cId="3897757428" sldId="662"/>
        </pc:sldMkLst>
        <pc:spChg chg="del">
          <ac:chgData name="Snyder, Christopher" userId="" providerId="" clId="Web-{08A8F7D5-6257-4279-88A3-0DBA4D712DC8}" dt="2023-08-15T03:06:27.883" v="331"/>
          <ac:spMkLst>
            <pc:docMk/>
            <pc:sldMk cId="3897757428" sldId="662"/>
            <ac:spMk id="2" creationId="{BDDC89EF-95D3-BB99-1810-BCFEA7A516A6}"/>
          </ac:spMkLst>
        </pc:spChg>
        <pc:spChg chg="del">
          <ac:chgData name="Snyder, Christopher" userId="" providerId="" clId="Web-{08A8F7D5-6257-4279-88A3-0DBA4D712DC8}" dt="2023-08-15T03:07:10.525" v="335"/>
          <ac:spMkLst>
            <pc:docMk/>
            <pc:sldMk cId="3897757428" sldId="662"/>
            <ac:spMk id="3" creationId="{9BC406E5-9E25-95A8-6AE8-0E1021656267}"/>
          </ac:spMkLst>
        </pc:spChg>
        <pc:spChg chg="add mod">
          <ac:chgData name="Snyder, Christopher" userId="" providerId="" clId="Web-{08A8F7D5-6257-4279-88A3-0DBA4D712DC8}" dt="2023-08-15T03:09:48.950" v="377" actId="14100"/>
          <ac:spMkLst>
            <pc:docMk/>
            <pc:sldMk cId="3897757428" sldId="662"/>
            <ac:spMk id="5" creationId="{6AB01028-7B77-C912-8566-990CEA8FCF16}"/>
          </ac:spMkLst>
        </pc:spChg>
        <pc:spChg chg="add mod">
          <ac:chgData name="Snyder, Christopher" userId="" providerId="" clId="Web-{08A8F7D5-6257-4279-88A3-0DBA4D712DC8}" dt="2023-08-15T03:10:36.623" v="395"/>
          <ac:spMkLst>
            <pc:docMk/>
            <pc:sldMk cId="3897757428" sldId="662"/>
            <ac:spMk id="6" creationId="{726A0D64-D7CE-31ED-FE22-FC99F0724347}"/>
          </ac:spMkLst>
        </pc:spChg>
        <pc:spChg chg="add mod">
          <ac:chgData name="Snyder, Christopher" userId="" providerId="" clId="Web-{08A8F7D5-6257-4279-88A3-0DBA4D712DC8}" dt="2023-08-15T03:11:35.796" v="417" actId="1076"/>
          <ac:spMkLst>
            <pc:docMk/>
            <pc:sldMk cId="3897757428" sldId="662"/>
            <ac:spMk id="7" creationId="{9A3762F2-F01C-D896-BF3F-17030A7CE5E4}"/>
          </ac:spMkLst>
        </pc:spChg>
        <pc:spChg chg="add mod">
          <ac:chgData name="Snyder, Christopher" userId="" providerId="" clId="Web-{08A8F7D5-6257-4279-88A3-0DBA4D712DC8}" dt="2023-08-15T03:14:07.675" v="486" actId="20577"/>
          <ac:spMkLst>
            <pc:docMk/>
            <pc:sldMk cId="3897757428" sldId="662"/>
            <ac:spMk id="8" creationId="{EB0BC5C5-B2B1-B321-5746-D5F543028A58}"/>
          </ac:spMkLst>
        </pc:spChg>
        <pc:spChg chg="add mod">
          <ac:chgData name="Snyder, Christopher" userId="" providerId="" clId="Web-{08A8F7D5-6257-4279-88A3-0DBA4D712DC8}" dt="2023-08-15T03:13:49.252" v="479"/>
          <ac:spMkLst>
            <pc:docMk/>
            <pc:sldMk cId="3897757428" sldId="662"/>
            <ac:spMk id="9" creationId="{A37EB583-F794-4E75-D76A-3CE379C04989}"/>
          </ac:spMkLst>
        </pc:spChg>
        <pc:spChg chg="add mod">
          <ac:chgData name="Snyder, Christopher" userId="" providerId="" clId="Web-{08A8F7D5-6257-4279-88A3-0DBA4D712DC8}" dt="2023-08-15T03:17:44.132" v="535" actId="1076"/>
          <ac:spMkLst>
            <pc:docMk/>
            <pc:sldMk cId="3897757428" sldId="662"/>
            <ac:spMk id="10" creationId="{BAF5F5DD-2E2F-FF1D-65CA-A75A92972534}"/>
          </ac:spMkLst>
        </pc:spChg>
        <pc:spChg chg="add">
          <ac:chgData name="Snyder, Christopher" userId="" providerId="" clId="Web-{08A8F7D5-6257-4279-88A3-0DBA4D712DC8}" dt="2023-08-15T03:18:12.633" v="541"/>
          <ac:spMkLst>
            <pc:docMk/>
            <pc:sldMk cId="3897757428" sldId="662"/>
            <ac:spMk id="18" creationId="{EF5A4E1C-5C4F-923F-0BCE-3803DA48FAE7}"/>
          </ac:spMkLst>
        </pc:spChg>
        <pc:picChg chg="add mod ord">
          <ac:chgData name="Snyder, Christopher" userId="" providerId="" clId="Web-{08A8F7D5-6257-4279-88A3-0DBA4D712DC8}" dt="2023-08-15T03:10:24.373" v="387" actId="1076"/>
          <ac:picMkLst>
            <pc:docMk/>
            <pc:sldMk cId="3897757428" sldId="662"/>
            <ac:picMk id="4" creationId="{EDF421C5-67C7-1752-3679-89E715E51216}"/>
          </ac:picMkLst>
        </pc:picChg>
        <pc:picChg chg="add del mod modCrop">
          <ac:chgData name="Snyder, Christopher" userId="" providerId="" clId="Web-{08A8F7D5-6257-4279-88A3-0DBA4D712DC8}" dt="2023-08-15T03:15:12.582" v="502"/>
          <ac:picMkLst>
            <pc:docMk/>
            <pc:sldMk cId="3897757428" sldId="662"/>
            <ac:picMk id="12" creationId="{6A4675EB-18CF-DD59-A6DB-91E3F4120899}"/>
          </ac:picMkLst>
        </pc:picChg>
        <pc:picChg chg="add mod modCrop">
          <ac:chgData name="Snyder, Christopher" userId="" providerId="" clId="Web-{08A8F7D5-6257-4279-88A3-0DBA4D712DC8}" dt="2023-08-15T03:16:50.866" v="524" actId="1076"/>
          <ac:picMkLst>
            <pc:docMk/>
            <pc:sldMk cId="3897757428" sldId="662"/>
            <ac:picMk id="14" creationId="{FAED841B-66CF-4301-401D-D6B5E4E8B83D}"/>
          </ac:picMkLst>
        </pc:picChg>
        <pc:picChg chg="add del">
          <ac:chgData name="Snyder, Christopher" userId="" providerId="" clId="Web-{08A8F7D5-6257-4279-88A3-0DBA4D712DC8}" dt="2023-08-15T03:15:42.786" v="509"/>
          <ac:picMkLst>
            <pc:docMk/>
            <pc:sldMk cId="3897757428" sldId="662"/>
            <ac:picMk id="15" creationId="{DD7D8616-DA85-C93C-23F1-950BF9B7E9AB}"/>
          </ac:picMkLst>
        </pc:picChg>
        <pc:picChg chg="add mod modCrop">
          <ac:chgData name="Snyder, Christopher" userId="" providerId="" clId="Web-{08A8F7D5-6257-4279-88A3-0DBA4D712DC8}" dt="2023-08-15T03:17:49.070" v="536" actId="1076"/>
          <ac:picMkLst>
            <pc:docMk/>
            <pc:sldMk cId="3897757428" sldId="662"/>
            <ac:picMk id="16" creationId="{D33D2F42-6DEE-F908-583E-309C3EC2BEA8}"/>
          </ac:picMkLst>
        </pc:picChg>
      </pc:sldChg>
    </pc:docChg>
  </pc:docChgLst>
  <pc:docChgLst>
    <pc:chgData name="Snyder, Christopher" clId="Web-{4370C821-38E6-4261-A6B6-3EAA1431B59B}"/>
    <pc:docChg chg="addSld delSld modSld sldOrd addMainMaster modMainMaster modSection">
      <pc:chgData name="Snyder, Christopher" userId="" providerId="" clId="Web-{4370C821-38E6-4261-A6B6-3EAA1431B59B}" dt="2023-08-15T09:18:41.120" v="11395"/>
      <pc:docMkLst>
        <pc:docMk/>
      </pc:docMkLst>
      <pc:sldChg chg="modSp">
        <pc:chgData name="Snyder, Christopher" userId="" providerId="" clId="Web-{4370C821-38E6-4261-A6B6-3EAA1431B59B}" dt="2023-08-15T04:24:08.094" v="1165" actId="20577"/>
        <pc:sldMkLst>
          <pc:docMk/>
          <pc:sldMk cId="0" sldId="256"/>
        </pc:sldMkLst>
        <pc:spChg chg="mod">
          <ac:chgData name="Snyder, Christopher" userId="" providerId="" clId="Web-{4370C821-38E6-4261-A6B6-3EAA1431B59B}" dt="2023-08-15T04:24:08.094" v="1165" actId="20577"/>
          <ac:spMkLst>
            <pc:docMk/>
            <pc:sldMk cId="0" sldId="256"/>
            <ac:spMk id="2" creationId="{DAD5A90E-F0EF-EC2A-96E6-30C0D15BE3E4}"/>
          </ac:spMkLst>
        </pc:spChg>
      </pc:sldChg>
      <pc:sldChg chg="ord">
        <pc:chgData name="Snyder, Christopher" userId="" providerId="" clId="Web-{4370C821-38E6-4261-A6B6-3EAA1431B59B}" dt="2023-08-15T04:17:20.443" v="1146"/>
        <pc:sldMkLst>
          <pc:docMk/>
          <pc:sldMk cId="2713888130" sldId="313"/>
        </pc:sldMkLst>
      </pc:sldChg>
      <pc:sldChg chg="ord">
        <pc:chgData name="Snyder, Christopher" userId="" providerId="" clId="Web-{4370C821-38E6-4261-A6B6-3EAA1431B59B}" dt="2023-08-15T04:17:20.474" v="1147"/>
        <pc:sldMkLst>
          <pc:docMk/>
          <pc:sldMk cId="4258740907" sldId="352"/>
        </pc:sldMkLst>
      </pc:sldChg>
      <pc:sldChg chg="modSp">
        <pc:chgData name="Snyder, Christopher" userId="" providerId="" clId="Web-{4370C821-38E6-4261-A6B6-3EAA1431B59B}" dt="2023-08-15T05:01:34.887" v="1186" actId="20577"/>
        <pc:sldMkLst>
          <pc:docMk/>
          <pc:sldMk cId="4023537158" sldId="388"/>
        </pc:sldMkLst>
        <pc:spChg chg="mod">
          <ac:chgData name="Snyder, Christopher" userId="" providerId="" clId="Web-{4370C821-38E6-4261-A6B6-3EAA1431B59B}" dt="2023-08-15T05:01:34.887" v="1186" actId="20577"/>
          <ac:spMkLst>
            <pc:docMk/>
            <pc:sldMk cId="4023537158" sldId="388"/>
            <ac:spMk id="2" creationId="{DA29DA10-2A25-E0C1-DEAA-8ED248A8FB04}"/>
          </ac:spMkLst>
        </pc:spChg>
      </pc:sldChg>
      <pc:sldChg chg="del">
        <pc:chgData name="Snyder, Christopher" userId="" providerId="" clId="Web-{4370C821-38E6-4261-A6B6-3EAA1431B59B}" dt="2023-08-15T04:23:41.077" v="1157"/>
        <pc:sldMkLst>
          <pc:docMk/>
          <pc:sldMk cId="910632957" sldId="555"/>
        </pc:sldMkLst>
      </pc:sldChg>
      <pc:sldChg chg="modSp">
        <pc:chgData name="Snyder, Christopher" userId="" providerId="" clId="Web-{4370C821-38E6-4261-A6B6-3EAA1431B59B}" dt="2023-08-15T01:41:08.586" v="34" actId="1076"/>
        <pc:sldMkLst>
          <pc:docMk/>
          <pc:sldMk cId="1435378177" sldId="590"/>
        </pc:sldMkLst>
        <pc:spChg chg="mod">
          <ac:chgData name="Snyder, Christopher" userId="" providerId="" clId="Web-{4370C821-38E6-4261-A6B6-3EAA1431B59B}" dt="2023-08-15T01:41:08.586" v="34" actId="1076"/>
          <ac:spMkLst>
            <pc:docMk/>
            <pc:sldMk cId="1435378177" sldId="590"/>
            <ac:spMk id="19" creationId="{DDE40D2F-FCA4-7D51-4D45-A7F017EC8C86}"/>
          </ac:spMkLst>
        </pc:spChg>
        <pc:grpChg chg="mod">
          <ac:chgData name="Snyder, Christopher" userId="" providerId="" clId="Web-{4370C821-38E6-4261-A6B6-3EAA1431B59B}" dt="2023-08-15T01:41:05.586" v="33" actId="1076"/>
          <ac:grpSpMkLst>
            <pc:docMk/>
            <pc:sldMk cId="1435378177" sldId="590"/>
            <ac:grpSpMk id="18" creationId="{01318C00-01BB-D517-9288-8F4662782BFA}"/>
          </ac:grpSpMkLst>
        </pc:grpChg>
        <pc:cxnChg chg="mod">
          <ac:chgData name="Snyder, Christopher" userId="" providerId="" clId="Web-{4370C821-38E6-4261-A6B6-3EAA1431B59B}" dt="2023-08-15T01:40:09.288" v="32" actId="1076"/>
          <ac:cxnSpMkLst>
            <pc:docMk/>
            <pc:sldMk cId="1435378177" sldId="590"/>
            <ac:cxnSpMk id="93" creationId="{DB2E71FC-5D22-6CF0-0418-89206DFD4061}"/>
          </ac:cxnSpMkLst>
        </pc:cxnChg>
        <pc:cxnChg chg="mod">
          <ac:chgData name="Snyder, Christopher" userId="" providerId="" clId="Web-{4370C821-38E6-4261-A6B6-3EAA1431B59B}" dt="2023-08-15T01:40:05.132" v="31" actId="1076"/>
          <ac:cxnSpMkLst>
            <pc:docMk/>
            <pc:sldMk cId="1435378177" sldId="590"/>
            <ac:cxnSpMk id="94" creationId="{BAAFE38B-1EBF-B455-7CA9-524B6C0D0B04}"/>
          </ac:cxnSpMkLst>
        </pc:cxnChg>
        <pc:cxnChg chg="mod">
          <ac:chgData name="Snyder, Christopher" userId="" providerId="" clId="Web-{4370C821-38E6-4261-A6B6-3EAA1431B59B}" dt="2023-08-15T01:40:00.210" v="30" actId="1076"/>
          <ac:cxnSpMkLst>
            <pc:docMk/>
            <pc:sldMk cId="1435378177" sldId="590"/>
            <ac:cxnSpMk id="96" creationId="{4522CC91-FCD6-B85D-27FC-B781323E4EEE}"/>
          </ac:cxnSpMkLst>
        </pc:cxnChg>
      </pc:sldChg>
      <pc:sldChg chg="delSp modSp">
        <pc:chgData name="Snyder, Christopher" userId="" providerId="" clId="Web-{4370C821-38E6-4261-A6B6-3EAA1431B59B}" dt="2023-08-15T07:22:42.068" v="5633" actId="14100"/>
        <pc:sldMkLst>
          <pc:docMk/>
          <pc:sldMk cId="934617941" sldId="601"/>
        </pc:sldMkLst>
        <pc:spChg chg="del">
          <ac:chgData name="Snyder, Christopher" userId="" providerId="" clId="Web-{4370C821-38E6-4261-A6B6-3EAA1431B59B}" dt="2023-08-15T05:01:43.106" v="1187"/>
          <ac:spMkLst>
            <pc:docMk/>
            <pc:sldMk cId="934617941" sldId="601"/>
            <ac:spMk id="3" creationId="{0A67A6DD-FBFE-CC6F-F8DA-78FFA616A7A4}"/>
          </ac:spMkLst>
        </pc:spChg>
        <pc:picChg chg="mod">
          <ac:chgData name="Snyder, Christopher" userId="" providerId="" clId="Web-{4370C821-38E6-4261-A6B6-3EAA1431B59B}" dt="2023-08-15T07:22:42.068" v="5633" actId="14100"/>
          <ac:picMkLst>
            <pc:docMk/>
            <pc:sldMk cId="934617941" sldId="601"/>
            <ac:picMk id="4" creationId="{4E585601-5AD9-272D-08D9-2458159BECBB}"/>
          </ac:picMkLst>
        </pc:picChg>
      </pc:sldChg>
      <pc:sldChg chg="addSp modSp">
        <pc:chgData name="Snyder, Christopher" userId="" providerId="" clId="Web-{4370C821-38E6-4261-A6B6-3EAA1431B59B}" dt="2023-08-15T07:52:55.175" v="7109" actId="20577"/>
        <pc:sldMkLst>
          <pc:docMk/>
          <pc:sldMk cId="1388484843" sldId="602"/>
        </pc:sldMkLst>
        <pc:spChg chg="mod">
          <ac:chgData name="Snyder, Christopher" userId="" providerId="" clId="Web-{4370C821-38E6-4261-A6B6-3EAA1431B59B}" dt="2023-08-15T07:52:55.175" v="7109" actId="20577"/>
          <ac:spMkLst>
            <pc:docMk/>
            <pc:sldMk cId="1388484843" sldId="602"/>
            <ac:spMk id="3" creationId="{4671EE1E-C775-DC7F-F580-8AE944E2DA50}"/>
          </ac:spMkLst>
        </pc:spChg>
        <pc:picChg chg="add mod">
          <ac:chgData name="Snyder, Christopher" userId="" providerId="" clId="Web-{4370C821-38E6-4261-A6B6-3EAA1431B59B}" dt="2023-08-15T05:04:22.064" v="1196" actId="1076"/>
          <ac:picMkLst>
            <pc:docMk/>
            <pc:sldMk cId="1388484843" sldId="602"/>
            <ac:picMk id="2" creationId="{826A9755-0F5D-EBAF-2214-923964B2F3C4}"/>
          </ac:picMkLst>
        </pc:picChg>
        <pc:picChg chg="mod">
          <ac:chgData name="Snyder, Christopher" userId="" providerId="" clId="Web-{4370C821-38E6-4261-A6B6-3EAA1431B59B}" dt="2023-08-15T05:04:28.720" v="1197" actId="1076"/>
          <ac:picMkLst>
            <pc:docMk/>
            <pc:sldMk cId="1388484843" sldId="602"/>
            <ac:picMk id="6" creationId="{F3EC6586-0DFA-0A2B-92E4-A410CBC6CE29}"/>
          </ac:picMkLst>
        </pc:picChg>
      </pc:sldChg>
      <pc:sldChg chg="delSp modSp">
        <pc:chgData name="Snyder, Christopher" userId="" providerId="" clId="Web-{4370C821-38E6-4261-A6B6-3EAA1431B59B}" dt="2023-08-15T01:32:04.621" v="13" actId="20577"/>
        <pc:sldMkLst>
          <pc:docMk/>
          <pc:sldMk cId="939152570" sldId="638"/>
        </pc:sldMkLst>
        <pc:spChg chg="mod">
          <ac:chgData name="Snyder, Christopher" userId="" providerId="" clId="Web-{4370C821-38E6-4261-A6B6-3EAA1431B59B}" dt="2023-08-15T01:32:04.621" v="13" actId="20577"/>
          <ac:spMkLst>
            <pc:docMk/>
            <pc:sldMk cId="939152570" sldId="638"/>
            <ac:spMk id="9" creationId="{42D519D2-4999-CCFD-1AEE-7B12821B245F}"/>
          </ac:spMkLst>
        </pc:spChg>
        <pc:picChg chg="mod">
          <ac:chgData name="Snyder, Christopher" userId="" providerId="" clId="Web-{4370C821-38E6-4261-A6B6-3EAA1431B59B}" dt="2023-08-15T01:31:53.745" v="1" actId="1076"/>
          <ac:picMkLst>
            <pc:docMk/>
            <pc:sldMk cId="939152570" sldId="638"/>
            <ac:picMk id="5" creationId="{4C1117AA-AE8F-D838-5CCB-FE0BDEB93451}"/>
          </ac:picMkLst>
        </pc:picChg>
        <pc:picChg chg="del">
          <ac:chgData name="Snyder, Christopher" userId="" providerId="" clId="Web-{4370C821-38E6-4261-A6B6-3EAA1431B59B}" dt="2023-08-15T01:31:50.964" v="0"/>
          <ac:picMkLst>
            <pc:docMk/>
            <pc:sldMk cId="939152570" sldId="638"/>
            <ac:picMk id="7" creationId="{8949B8D8-ABBD-2B22-D646-DB64B686FB39}"/>
          </ac:picMkLst>
        </pc:picChg>
      </pc:sldChg>
      <pc:sldChg chg="delSp">
        <pc:chgData name="Snyder, Christopher" userId="" providerId="" clId="Web-{4370C821-38E6-4261-A6B6-3EAA1431B59B}" dt="2023-08-15T01:33:09.388" v="16"/>
        <pc:sldMkLst>
          <pc:docMk/>
          <pc:sldMk cId="3710670117" sldId="639"/>
        </pc:sldMkLst>
        <pc:spChg chg="del">
          <ac:chgData name="Snyder, Christopher" userId="" providerId="" clId="Web-{4370C821-38E6-4261-A6B6-3EAA1431B59B}" dt="2023-08-15T01:33:07.466" v="15"/>
          <ac:spMkLst>
            <pc:docMk/>
            <pc:sldMk cId="3710670117" sldId="639"/>
            <ac:spMk id="3" creationId="{FA8ABB9B-7DDE-79DC-CE5F-96CDFF66FFC0}"/>
          </ac:spMkLst>
        </pc:spChg>
        <pc:grpChg chg="del">
          <ac:chgData name="Snyder, Christopher" userId="" providerId="" clId="Web-{4370C821-38E6-4261-A6B6-3EAA1431B59B}" dt="2023-08-15T01:33:09.388" v="16"/>
          <ac:grpSpMkLst>
            <pc:docMk/>
            <pc:sldMk cId="3710670117" sldId="639"/>
            <ac:grpSpMk id="12" creationId="{836CE689-26A0-1FB7-C50B-7C9500FBB05D}"/>
          </ac:grpSpMkLst>
        </pc:grpChg>
      </pc:sldChg>
      <pc:sldChg chg="ord">
        <pc:chgData name="Snyder, Christopher" userId="" providerId="" clId="Web-{4370C821-38E6-4261-A6B6-3EAA1431B59B}" dt="2023-08-15T01:37:59.488" v="28"/>
        <pc:sldMkLst>
          <pc:docMk/>
          <pc:sldMk cId="1036203668" sldId="640"/>
        </pc:sldMkLst>
      </pc:sldChg>
      <pc:sldChg chg="ord">
        <pc:chgData name="Snyder, Christopher" userId="" providerId="" clId="Web-{4370C821-38E6-4261-A6B6-3EAA1431B59B}" dt="2023-08-15T01:35:24.500" v="21"/>
        <pc:sldMkLst>
          <pc:docMk/>
          <pc:sldMk cId="1892786902" sldId="645"/>
        </pc:sldMkLst>
      </pc:sldChg>
      <pc:sldChg chg="ord">
        <pc:chgData name="Snyder, Christopher" userId="" providerId="" clId="Web-{4370C821-38E6-4261-A6B6-3EAA1431B59B}" dt="2023-08-15T01:39:37.506" v="29"/>
        <pc:sldMkLst>
          <pc:docMk/>
          <pc:sldMk cId="3677914570" sldId="648"/>
        </pc:sldMkLst>
      </pc:sldChg>
      <pc:sldChg chg="ord">
        <pc:chgData name="Snyder, Christopher" userId="" providerId="" clId="Web-{4370C821-38E6-4261-A6B6-3EAA1431B59B}" dt="2023-08-15T01:33:29.544" v="19"/>
        <pc:sldMkLst>
          <pc:docMk/>
          <pc:sldMk cId="764789910" sldId="652"/>
        </pc:sldMkLst>
      </pc:sldChg>
      <pc:sldChg chg="add replId">
        <pc:chgData name="Snyder, Christopher" userId="" providerId="" clId="Web-{4370C821-38E6-4261-A6B6-3EAA1431B59B}" dt="2023-08-15T01:32:59.731" v="14"/>
        <pc:sldMkLst>
          <pc:docMk/>
          <pc:sldMk cId="1224429566" sldId="661"/>
        </pc:sldMkLst>
      </pc:sldChg>
      <pc:sldChg chg="modSp add">
        <pc:chgData name="Snyder, Christopher" userId="" providerId="" clId="Web-{4370C821-38E6-4261-A6B6-3EAA1431B59B}" dt="2023-08-15T04:23:13.374" v="1156" actId="1076"/>
        <pc:sldMkLst>
          <pc:docMk/>
          <pc:sldMk cId="4048570971" sldId="664"/>
        </pc:sldMkLst>
        <pc:spChg chg="mod">
          <ac:chgData name="Snyder, Christopher" userId="" providerId="" clId="Web-{4370C821-38E6-4261-A6B6-3EAA1431B59B}" dt="2023-08-15T04:22:55.420" v="1154" actId="20577"/>
          <ac:spMkLst>
            <pc:docMk/>
            <pc:sldMk cId="4048570971" sldId="664"/>
            <ac:spMk id="4" creationId="{712E10AE-6204-7272-1458-0E62CD30A511}"/>
          </ac:spMkLst>
        </pc:spChg>
        <pc:picChg chg="mod">
          <ac:chgData name="Snyder, Christopher" userId="" providerId="" clId="Web-{4370C821-38E6-4261-A6B6-3EAA1431B59B}" dt="2023-08-15T04:23:13.374" v="1156" actId="1076"/>
          <ac:picMkLst>
            <pc:docMk/>
            <pc:sldMk cId="4048570971" sldId="664"/>
            <ac:picMk id="7" creationId="{0BFFC26F-6FAD-9DFA-BEEE-526503E04F3C}"/>
          </ac:picMkLst>
        </pc:picChg>
      </pc:sldChg>
      <pc:sldChg chg="addSp delSp modSp new del ord modNotes">
        <pc:chgData name="Snyder, Christopher" userId="" providerId="" clId="Web-{4370C821-38E6-4261-A6B6-3EAA1431B59B}" dt="2023-08-15T08:12:34.309" v="7751"/>
        <pc:sldMkLst>
          <pc:docMk/>
          <pc:sldMk cId="2108729526" sldId="665"/>
        </pc:sldMkLst>
        <pc:spChg chg="mod">
          <ac:chgData name="Snyder, Christopher" userId="" providerId="" clId="Web-{4370C821-38E6-4261-A6B6-3EAA1431B59B}" dt="2023-08-15T08:11:47.136" v="7741" actId="20577"/>
          <ac:spMkLst>
            <pc:docMk/>
            <pc:sldMk cId="2108729526" sldId="665"/>
            <ac:spMk id="2" creationId="{E766FD41-774F-974D-5569-691563A8107D}"/>
          </ac:spMkLst>
        </pc:spChg>
        <pc:spChg chg="mod">
          <ac:chgData name="Snyder, Christopher" userId="" providerId="" clId="Web-{4370C821-38E6-4261-A6B6-3EAA1431B59B}" dt="2023-08-15T08:05:28.656" v="7555" actId="20577"/>
          <ac:spMkLst>
            <pc:docMk/>
            <pc:sldMk cId="2108729526" sldId="665"/>
            <ac:spMk id="3" creationId="{9742A7DA-9FAD-B7F9-7085-B85E69D788EF}"/>
          </ac:spMkLst>
        </pc:spChg>
        <pc:graphicFrameChg chg="add del mod modGraphic">
          <ac:chgData name="Snyder, Christopher" userId="" providerId="" clId="Web-{4370C821-38E6-4261-A6B6-3EAA1431B59B}" dt="2023-08-15T06:13:36.167" v="2656"/>
          <ac:graphicFrameMkLst>
            <pc:docMk/>
            <pc:sldMk cId="2108729526" sldId="665"/>
            <ac:graphicFrameMk id="4" creationId="{007827BA-13A0-5CFB-CF3D-FDFCD5A0960B}"/>
          </ac:graphicFrameMkLst>
        </pc:graphicFrameChg>
      </pc:sldChg>
      <pc:sldChg chg="addSp delSp modSp add replId modNotes">
        <pc:chgData name="Snyder, Christopher" userId="" providerId="" clId="Web-{4370C821-38E6-4261-A6B6-3EAA1431B59B}" dt="2023-08-15T08:03:08.434" v="7500"/>
        <pc:sldMkLst>
          <pc:docMk/>
          <pc:sldMk cId="2138893813" sldId="666"/>
        </pc:sldMkLst>
        <pc:spChg chg="mod">
          <ac:chgData name="Snyder, Christopher" userId="" providerId="" clId="Web-{4370C821-38E6-4261-A6B6-3EAA1431B59B}" dt="2023-08-15T08:03:07.262" v="7498" actId="20577"/>
          <ac:spMkLst>
            <pc:docMk/>
            <pc:sldMk cId="2138893813" sldId="666"/>
            <ac:spMk id="2" creationId="{E766FD41-774F-974D-5569-691563A8107D}"/>
          </ac:spMkLst>
        </pc:spChg>
        <pc:spChg chg="mod">
          <ac:chgData name="Snyder, Christopher" userId="" providerId="" clId="Web-{4370C821-38E6-4261-A6B6-3EAA1431B59B}" dt="2023-08-15T05:45:04.750" v="1988" actId="20577"/>
          <ac:spMkLst>
            <pc:docMk/>
            <pc:sldMk cId="2138893813" sldId="666"/>
            <ac:spMk id="3" creationId="{9742A7DA-9FAD-B7F9-7085-B85E69D788EF}"/>
          </ac:spMkLst>
        </pc:spChg>
        <pc:spChg chg="add del mod">
          <ac:chgData name="Snyder, Christopher" userId="" providerId="" clId="Web-{4370C821-38E6-4261-A6B6-3EAA1431B59B}" dt="2023-08-15T08:03:08.387" v="7499"/>
          <ac:spMkLst>
            <pc:docMk/>
            <pc:sldMk cId="2138893813" sldId="666"/>
            <ac:spMk id="5" creationId="{92EBF159-1A65-1818-9A95-C8A9DBF0865D}"/>
          </ac:spMkLst>
        </pc:spChg>
        <pc:spChg chg="add del mod">
          <ac:chgData name="Snyder, Christopher" userId="" providerId="" clId="Web-{4370C821-38E6-4261-A6B6-3EAA1431B59B}" dt="2023-08-15T08:03:08.434" v="7500"/>
          <ac:spMkLst>
            <pc:docMk/>
            <pc:sldMk cId="2138893813" sldId="666"/>
            <ac:spMk id="6" creationId="{81DA6394-4B58-7535-444B-8B58CE38D92F}"/>
          </ac:spMkLst>
        </pc:spChg>
        <pc:spChg chg="add mod">
          <ac:chgData name="Snyder, Christopher" userId="" providerId="" clId="Web-{4370C821-38E6-4261-A6B6-3EAA1431B59B}" dt="2023-08-15T07:29:20.923" v="5774" actId="1076"/>
          <ac:spMkLst>
            <pc:docMk/>
            <pc:sldMk cId="2138893813" sldId="666"/>
            <ac:spMk id="7" creationId="{55BC2B01-AE78-1619-1C40-5408C330F105}"/>
          </ac:spMkLst>
        </pc:spChg>
        <pc:graphicFrameChg chg="del">
          <ac:chgData name="Snyder, Christopher" userId="" providerId="" clId="Web-{4370C821-38E6-4261-A6B6-3EAA1431B59B}" dt="2023-08-15T05:26:04.340" v="1508"/>
          <ac:graphicFrameMkLst>
            <pc:docMk/>
            <pc:sldMk cId="2138893813" sldId="666"/>
            <ac:graphicFrameMk id="4" creationId="{007827BA-13A0-5CFB-CF3D-FDFCD5A0960B}"/>
          </ac:graphicFrameMkLst>
        </pc:graphicFrameChg>
      </pc:sldChg>
      <pc:sldChg chg="addSp delSp modSp add del replId">
        <pc:chgData name="Snyder, Christopher" userId="" providerId="" clId="Web-{4370C821-38E6-4261-A6B6-3EAA1431B59B}" dt="2023-08-15T09:18:35.448" v="11394"/>
        <pc:sldMkLst>
          <pc:docMk/>
          <pc:sldMk cId="2705126252" sldId="667"/>
        </pc:sldMkLst>
        <pc:spChg chg="mod">
          <ac:chgData name="Snyder, Christopher" userId="" providerId="" clId="Web-{4370C821-38E6-4261-A6B6-3EAA1431B59B}" dt="2023-08-15T07:54:22.912" v="7119" actId="20577"/>
          <ac:spMkLst>
            <pc:docMk/>
            <pc:sldMk cId="2705126252" sldId="667"/>
            <ac:spMk id="2" creationId="{E766FD41-774F-974D-5569-691563A8107D}"/>
          </ac:spMkLst>
        </pc:spChg>
        <pc:spChg chg="mod">
          <ac:chgData name="Snyder, Christopher" userId="" providerId="" clId="Web-{4370C821-38E6-4261-A6B6-3EAA1431B59B}" dt="2023-08-15T06:35:31.642" v="3518" actId="20577"/>
          <ac:spMkLst>
            <pc:docMk/>
            <pc:sldMk cId="2705126252" sldId="667"/>
            <ac:spMk id="3" creationId="{9742A7DA-9FAD-B7F9-7085-B85E69D788EF}"/>
          </ac:spMkLst>
        </pc:spChg>
        <pc:spChg chg="add del mod">
          <ac:chgData name="Snyder, Christopher" userId="" providerId="" clId="Web-{4370C821-38E6-4261-A6B6-3EAA1431B59B}" dt="2023-08-15T06:02:00.894" v="2349"/>
          <ac:spMkLst>
            <pc:docMk/>
            <pc:sldMk cId="2705126252" sldId="667"/>
            <ac:spMk id="4" creationId="{5B9C5421-61DF-B2CD-4771-81C69457B9FA}"/>
          </ac:spMkLst>
        </pc:spChg>
        <pc:spChg chg="add del mod">
          <ac:chgData name="Snyder, Christopher" userId="" providerId="" clId="Web-{4370C821-38E6-4261-A6B6-3EAA1431B59B}" dt="2023-08-15T06:09:04.941" v="2550"/>
          <ac:spMkLst>
            <pc:docMk/>
            <pc:sldMk cId="2705126252" sldId="667"/>
            <ac:spMk id="6" creationId="{A4A39C71-87CA-B61A-D7FD-A7F2A2BE1D14}"/>
          </ac:spMkLst>
        </pc:spChg>
        <pc:spChg chg="add del mod">
          <ac:chgData name="Snyder, Christopher" userId="" providerId="" clId="Web-{4370C821-38E6-4261-A6B6-3EAA1431B59B}" dt="2023-08-15T06:09:06.331" v="2551"/>
          <ac:spMkLst>
            <pc:docMk/>
            <pc:sldMk cId="2705126252" sldId="667"/>
            <ac:spMk id="8" creationId="{8DD2414A-162F-1FB5-49A2-5BF892872C07}"/>
          </ac:spMkLst>
        </pc:spChg>
        <pc:graphicFrameChg chg="add del mod modGraphic">
          <ac:chgData name="Snyder, Christopher" userId="" providerId="" clId="Web-{4370C821-38E6-4261-A6B6-3EAA1431B59B}" dt="2023-08-15T08:13:08.450" v="7754"/>
          <ac:graphicFrameMkLst>
            <pc:docMk/>
            <pc:sldMk cId="2705126252" sldId="667"/>
            <ac:graphicFrameMk id="10" creationId="{62F808AD-E9FF-E87A-0096-A4170EE1959E}"/>
          </ac:graphicFrameMkLst>
        </pc:graphicFrameChg>
        <pc:graphicFrameChg chg="add del mod modGraphic">
          <ac:chgData name="Snyder, Christopher" userId="" providerId="" clId="Web-{4370C821-38E6-4261-A6B6-3EAA1431B59B}" dt="2023-08-15T07:39:04.036" v="6223"/>
          <ac:graphicFrameMkLst>
            <pc:docMk/>
            <pc:sldMk cId="2705126252" sldId="667"/>
            <ac:graphicFrameMk id="11" creationId="{E29B9D99-9EA2-0572-8651-D711ECE840FC}"/>
          </ac:graphicFrameMkLst>
        </pc:graphicFrameChg>
      </pc:sldChg>
      <pc:sldChg chg="addSp delSp modSp new del">
        <pc:chgData name="Snyder, Christopher" userId="" providerId="" clId="Web-{4370C821-38E6-4261-A6B6-3EAA1431B59B}" dt="2023-08-15T07:52:03.002" v="7102"/>
        <pc:sldMkLst>
          <pc:docMk/>
          <pc:sldMk cId="3660841602" sldId="668"/>
        </pc:sldMkLst>
        <pc:spChg chg="del">
          <ac:chgData name="Snyder, Christopher" userId="" providerId="" clId="Web-{4370C821-38E6-4261-A6B6-3EAA1431B59B}" dt="2023-08-15T06:00:40.407" v="2321"/>
          <ac:spMkLst>
            <pc:docMk/>
            <pc:sldMk cId="3660841602" sldId="668"/>
            <ac:spMk id="2" creationId="{F5311149-420E-3A9B-1D75-F9DDCED54A4D}"/>
          </ac:spMkLst>
        </pc:spChg>
        <pc:spChg chg="del mod">
          <ac:chgData name="Snyder, Christopher" userId="" providerId="" clId="Web-{4370C821-38E6-4261-A6B6-3EAA1431B59B}" dt="2023-08-15T06:13:39.106" v="2657"/>
          <ac:spMkLst>
            <pc:docMk/>
            <pc:sldMk cId="3660841602" sldId="668"/>
            <ac:spMk id="3" creationId="{C33DCD48-A1B3-8E8C-AEAB-7E4B4BE27030}"/>
          </ac:spMkLst>
        </pc:spChg>
        <pc:spChg chg="del mod">
          <ac:chgData name="Snyder, Christopher" userId="" providerId="" clId="Web-{4370C821-38E6-4261-A6B6-3EAA1431B59B}" dt="2023-08-15T06:13:49.730" v="2665"/>
          <ac:spMkLst>
            <pc:docMk/>
            <pc:sldMk cId="3660841602" sldId="668"/>
            <ac:spMk id="4" creationId="{A1EE0E9C-2832-50BA-6CB5-CF77AA002A9C}"/>
          </ac:spMkLst>
        </pc:spChg>
        <pc:spChg chg="del mod">
          <ac:chgData name="Snyder, Christopher" userId="" providerId="" clId="Web-{4370C821-38E6-4261-A6B6-3EAA1431B59B}" dt="2023-08-15T06:13:45.824" v="2662"/>
          <ac:spMkLst>
            <pc:docMk/>
            <pc:sldMk cId="3660841602" sldId="668"/>
            <ac:spMk id="5" creationId="{9A45AA84-DA5C-54DB-BACF-A6026818F9DB}"/>
          </ac:spMkLst>
        </pc:spChg>
        <pc:spChg chg="del mod">
          <ac:chgData name="Snyder, Christopher" userId="" providerId="" clId="Web-{4370C821-38E6-4261-A6B6-3EAA1431B59B}" dt="2023-08-15T06:13:43.792" v="2661"/>
          <ac:spMkLst>
            <pc:docMk/>
            <pc:sldMk cId="3660841602" sldId="668"/>
            <ac:spMk id="6" creationId="{C7D810DF-642E-8F25-53A4-4974A413911E}"/>
          </ac:spMkLst>
        </pc:spChg>
        <pc:spChg chg="add mod">
          <ac:chgData name="Snyder, Christopher" userId="" providerId="" clId="Web-{4370C821-38E6-4261-A6B6-3EAA1431B59B}" dt="2023-08-15T06:01:46.893" v="2344" actId="20577"/>
          <ac:spMkLst>
            <pc:docMk/>
            <pc:sldMk cId="3660841602" sldId="668"/>
            <ac:spMk id="8" creationId="{EBF479D2-BE1E-E472-9674-959A83F5F7D4}"/>
          </ac:spMkLst>
        </pc:spChg>
        <pc:spChg chg="add del mod">
          <ac:chgData name="Snyder, Christopher" userId="" providerId="" clId="Web-{4370C821-38E6-4261-A6B6-3EAA1431B59B}" dt="2023-08-15T06:13:47.917" v="2664"/>
          <ac:spMkLst>
            <pc:docMk/>
            <pc:sldMk cId="3660841602" sldId="668"/>
            <ac:spMk id="10" creationId="{C092AE7A-A3AC-9938-C372-625D57ED68A8}"/>
          </ac:spMkLst>
        </pc:spChg>
        <pc:spChg chg="add del mod">
          <ac:chgData name="Snyder, Christopher" userId="" providerId="" clId="Web-{4370C821-38E6-4261-A6B6-3EAA1431B59B}" dt="2023-08-15T06:13:47.261" v="2663"/>
          <ac:spMkLst>
            <pc:docMk/>
            <pc:sldMk cId="3660841602" sldId="668"/>
            <ac:spMk id="12" creationId="{C67866E6-EFCF-7710-FB3A-5F45D3EB99AD}"/>
          </ac:spMkLst>
        </pc:spChg>
        <pc:graphicFrameChg chg="add mod modGraphic">
          <ac:chgData name="Snyder, Christopher" userId="" providerId="" clId="Web-{4370C821-38E6-4261-A6B6-3EAA1431B59B}" dt="2023-08-15T06:18:02.549" v="2870" actId="1076"/>
          <ac:graphicFrameMkLst>
            <pc:docMk/>
            <pc:sldMk cId="3660841602" sldId="668"/>
            <ac:graphicFrameMk id="14" creationId="{C46C70EA-07E3-4CA6-B47F-3AA58171E8BF}"/>
          </ac:graphicFrameMkLst>
        </pc:graphicFrameChg>
        <pc:graphicFrameChg chg="add mod modGraphic">
          <ac:chgData name="Snyder, Christopher" userId="" providerId="" clId="Web-{4370C821-38E6-4261-A6B6-3EAA1431B59B}" dt="2023-08-15T06:24:05.763" v="3250"/>
          <ac:graphicFrameMkLst>
            <pc:docMk/>
            <pc:sldMk cId="3660841602" sldId="668"/>
            <ac:graphicFrameMk id="15" creationId="{CBE44715-1C56-A883-8546-4DA2E375C5F3}"/>
          </ac:graphicFrameMkLst>
        </pc:graphicFrameChg>
      </pc:sldChg>
      <pc:sldChg chg="addSp delSp modSp new mod modShow">
        <pc:chgData name="Snyder, Christopher" userId="" providerId="" clId="Web-{4370C821-38E6-4261-A6B6-3EAA1431B59B}" dt="2023-08-15T09:18:41.120" v="11395"/>
        <pc:sldMkLst>
          <pc:docMk/>
          <pc:sldMk cId="2434341480" sldId="669"/>
        </pc:sldMkLst>
        <pc:spChg chg="del">
          <ac:chgData name="Snyder, Christopher" userId="" providerId="" clId="Web-{4370C821-38E6-4261-A6B6-3EAA1431B59B}" dt="2023-08-15T07:39:06.443" v="6224"/>
          <ac:spMkLst>
            <pc:docMk/>
            <pc:sldMk cId="2434341480" sldId="669"/>
            <ac:spMk id="2" creationId="{47E11791-E32C-160B-4069-73E61D6563E7}"/>
          </ac:spMkLst>
        </pc:spChg>
        <pc:spChg chg="mod">
          <ac:chgData name="Snyder, Christopher" userId="" providerId="" clId="Web-{4370C821-38E6-4261-A6B6-3EAA1431B59B}" dt="2023-08-15T07:45:08.765" v="6804" actId="14100"/>
          <ac:spMkLst>
            <pc:docMk/>
            <pc:sldMk cId="2434341480" sldId="669"/>
            <ac:spMk id="3" creationId="{F83BDCDD-5E2B-8839-D6B0-9B9B6FAC3054}"/>
          </ac:spMkLst>
        </pc:spChg>
        <pc:spChg chg="add del mod">
          <ac:chgData name="Snyder, Christopher" userId="" providerId="" clId="Web-{4370C821-38E6-4261-A6B6-3EAA1431B59B}" dt="2023-08-15T07:49:02.216" v="7009"/>
          <ac:spMkLst>
            <pc:docMk/>
            <pc:sldMk cId="2434341480" sldId="669"/>
            <ac:spMk id="14" creationId="{F4DB5B46-87DB-2EB4-A5C4-3A6B8DDE755B}"/>
          </ac:spMkLst>
        </pc:spChg>
        <pc:graphicFrameChg chg="add del mod ord modGraphic">
          <ac:chgData name="Snyder, Christopher" userId="" providerId="" clId="Web-{4370C821-38E6-4261-A6B6-3EAA1431B59B}" dt="2023-08-15T07:48:54.622" v="7006"/>
          <ac:graphicFrameMkLst>
            <pc:docMk/>
            <pc:sldMk cId="2434341480" sldId="669"/>
            <ac:graphicFrameMk id="5" creationId="{EB4E69A2-CB72-8DA1-DC0E-0EF397D70CFB}"/>
          </ac:graphicFrameMkLst>
        </pc:graphicFrameChg>
        <pc:graphicFrameChg chg="add mod modGraphic">
          <ac:chgData name="Snyder, Christopher" userId="" providerId="" clId="Web-{4370C821-38E6-4261-A6B6-3EAA1431B59B}" dt="2023-08-15T07:52:12.783" v="7103" actId="1076"/>
          <ac:graphicFrameMkLst>
            <pc:docMk/>
            <pc:sldMk cId="2434341480" sldId="669"/>
            <ac:graphicFrameMk id="6" creationId="{052879C0-C223-E34C-81FC-7806551DE39E}"/>
          </ac:graphicFrameMkLst>
        </pc:graphicFrameChg>
        <pc:graphicFrameChg chg="add mod modGraphic">
          <ac:chgData name="Snyder, Christopher" userId="" providerId="" clId="Web-{4370C821-38E6-4261-A6B6-3EAA1431B59B}" dt="2023-08-15T07:52:19.721" v="7105"/>
          <ac:graphicFrameMkLst>
            <pc:docMk/>
            <pc:sldMk cId="2434341480" sldId="669"/>
            <ac:graphicFrameMk id="8" creationId="{2116593E-6272-AE63-4137-843F2E70A51D}"/>
          </ac:graphicFrameMkLst>
        </pc:graphicFrameChg>
        <pc:graphicFrameChg chg="add mod modGraphic">
          <ac:chgData name="Snyder, Christopher" userId="" providerId="" clId="Web-{4370C821-38E6-4261-A6B6-3EAA1431B59B}" dt="2023-08-15T07:51:48.892" v="7099" actId="1076"/>
          <ac:graphicFrameMkLst>
            <pc:docMk/>
            <pc:sldMk cId="2434341480" sldId="669"/>
            <ac:graphicFrameMk id="10" creationId="{58F94417-7A9F-A87E-3752-7E2550E144BB}"/>
          </ac:graphicFrameMkLst>
        </pc:graphicFrameChg>
        <pc:graphicFrameChg chg="add mod modGraphic">
          <ac:chgData name="Snyder, Christopher" userId="" providerId="" clId="Web-{4370C821-38E6-4261-A6B6-3EAA1431B59B}" dt="2023-08-15T07:53:16.879" v="7117"/>
          <ac:graphicFrameMkLst>
            <pc:docMk/>
            <pc:sldMk cId="2434341480" sldId="669"/>
            <ac:graphicFrameMk id="12" creationId="{26A4081A-CFCB-C4EA-77EE-B2FE7CC78B53}"/>
          </ac:graphicFrameMkLst>
        </pc:graphicFrameChg>
      </pc:sldChg>
      <pc:sldChg chg="modSp add replId">
        <pc:chgData name="Snyder, Christopher" userId="" providerId="" clId="Web-{4370C821-38E6-4261-A6B6-3EAA1431B59B}" dt="2023-08-15T08:05:12.765" v="7534" actId="20577"/>
        <pc:sldMkLst>
          <pc:docMk/>
          <pc:sldMk cId="4228670701" sldId="670"/>
        </pc:sldMkLst>
        <pc:spChg chg="mod">
          <ac:chgData name="Snyder, Christopher" userId="" providerId="" clId="Web-{4370C821-38E6-4261-A6B6-3EAA1431B59B}" dt="2023-08-15T08:05:12.765" v="7534" actId="20577"/>
          <ac:spMkLst>
            <pc:docMk/>
            <pc:sldMk cId="4228670701" sldId="670"/>
            <ac:spMk id="2" creationId="{E766FD41-774F-974D-5569-691563A8107D}"/>
          </ac:spMkLst>
        </pc:spChg>
      </pc:sldChg>
      <pc:sldChg chg="modSp add ord replId">
        <pc:chgData name="Snyder, Christopher" userId="" providerId="" clId="Web-{4370C821-38E6-4261-A6B6-3EAA1431B59B}" dt="2023-08-15T08:12:47.169" v="7753" actId="20577"/>
        <pc:sldMkLst>
          <pc:docMk/>
          <pc:sldMk cId="3587461340" sldId="671"/>
        </pc:sldMkLst>
        <pc:spChg chg="mod">
          <ac:chgData name="Snyder, Christopher" userId="" providerId="" clId="Web-{4370C821-38E6-4261-A6B6-3EAA1431B59B}" dt="2023-08-15T08:12:47.169" v="7753" actId="20577"/>
          <ac:spMkLst>
            <pc:docMk/>
            <pc:sldMk cId="3587461340" sldId="671"/>
            <ac:spMk id="2" creationId="{E766FD41-774F-974D-5569-691563A8107D}"/>
          </ac:spMkLst>
        </pc:spChg>
      </pc:sldChg>
      <pc:sldChg chg="add replId">
        <pc:chgData name="Snyder, Christopher" userId="" providerId="" clId="Web-{4370C821-38E6-4261-A6B6-3EAA1431B59B}" dt="2023-08-15T08:12:36.246" v="7752"/>
        <pc:sldMkLst>
          <pc:docMk/>
          <pc:sldMk cId="4289356204" sldId="672"/>
        </pc:sldMkLst>
      </pc:sldChg>
      <pc:sldChg chg="addSp delSp modSp new modNotes">
        <pc:chgData name="Snyder, Christopher" userId="" providerId="" clId="Web-{4370C821-38E6-4261-A6B6-3EAA1431B59B}" dt="2023-08-15T09:18:22.963" v="11393"/>
        <pc:sldMkLst>
          <pc:docMk/>
          <pc:sldMk cId="4091052439" sldId="673"/>
        </pc:sldMkLst>
        <pc:spChg chg="mod">
          <ac:chgData name="Snyder, Christopher" userId="" providerId="" clId="Web-{4370C821-38E6-4261-A6B6-3EAA1431B59B}" dt="2023-08-15T09:17:26.696" v="11362" actId="1076"/>
          <ac:spMkLst>
            <pc:docMk/>
            <pc:sldMk cId="4091052439" sldId="673"/>
            <ac:spMk id="2" creationId="{66381C82-956D-281E-692D-844455660230}"/>
          </ac:spMkLst>
        </pc:spChg>
        <pc:spChg chg="del mod">
          <ac:chgData name="Snyder, Christopher" userId="" providerId="" clId="Web-{4370C821-38E6-4261-A6B6-3EAA1431B59B}" dt="2023-08-15T08:17:54.786" v="8111"/>
          <ac:spMkLst>
            <pc:docMk/>
            <pc:sldMk cId="4091052439" sldId="673"/>
            <ac:spMk id="3" creationId="{0F71A9F4-63D7-A355-7FE2-35CB256956BE}"/>
          </ac:spMkLst>
        </pc:spChg>
        <pc:spChg chg="add del mod">
          <ac:chgData name="Snyder, Christopher" userId="" providerId="" clId="Web-{4370C821-38E6-4261-A6B6-3EAA1431B59B}" dt="2023-08-15T08:18:12.006" v="8114"/>
          <ac:spMkLst>
            <pc:docMk/>
            <pc:sldMk cId="4091052439" sldId="673"/>
            <ac:spMk id="7" creationId="{2970CD7F-4A93-9EAF-ED3C-CD73C8CDE9BF}"/>
          </ac:spMkLst>
        </pc:spChg>
        <pc:graphicFrameChg chg="add mod modGraphic">
          <ac:chgData name="Snyder, Christopher" userId="" providerId="" clId="Web-{4370C821-38E6-4261-A6B6-3EAA1431B59B}" dt="2023-08-15T09:18:22.963" v="11393"/>
          <ac:graphicFrameMkLst>
            <pc:docMk/>
            <pc:sldMk cId="4091052439" sldId="673"/>
            <ac:graphicFrameMk id="5" creationId="{6B3C5AD2-9E40-9635-C77C-0800A864F644}"/>
          </ac:graphicFrameMkLst>
        </pc:graphicFrameChg>
      </pc:sldChg>
      <pc:sldChg chg="add del replId">
        <pc:chgData name="Snyder, Christopher" userId="" providerId="" clId="Web-{4370C821-38E6-4261-A6B6-3EAA1431B59B}" dt="2023-08-15T09:17:17.321" v="11360"/>
        <pc:sldMkLst>
          <pc:docMk/>
          <pc:sldMk cId="4246228651" sldId="674"/>
        </pc:sldMkLst>
      </pc:sldChg>
      <pc:sldChg chg="delSp add replId">
        <pc:chgData name="Snyder, Christopher" userId="" providerId="" clId="Web-{4370C821-38E6-4261-A6B6-3EAA1431B59B}" dt="2023-08-15T09:17:37.618" v="11364"/>
        <pc:sldMkLst>
          <pc:docMk/>
          <pc:sldMk cId="2892974365" sldId="675"/>
        </pc:sldMkLst>
        <pc:graphicFrameChg chg="del">
          <ac:chgData name="Snyder, Christopher" userId="" providerId="" clId="Web-{4370C821-38E6-4261-A6B6-3EAA1431B59B}" dt="2023-08-15T09:17:37.618" v="11364"/>
          <ac:graphicFrameMkLst>
            <pc:docMk/>
            <pc:sldMk cId="2892974365" sldId="675"/>
            <ac:graphicFrameMk id="5" creationId="{6B3C5AD2-9E40-9635-C77C-0800A864F644}"/>
          </ac:graphicFrameMkLst>
        </pc:graphicFrameChg>
      </pc:sldChg>
      <pc:sldMasterChg chg="add addSldLayout">
        <pc:chgData name="Snyder, Christopher" userId="" providerId="" clId="Web-{4370C821-38E6-4261-A6B6-3EAA1431B59B}" dt="2023-08-15T04:22:40.295" v="1148"/>
        <pc:sldMasterMkLst>
          <pc:docMk/>
          <pc:sldMasterMk cId="2718159591" sldId="2147483672"/>
        </pc:sldMasterMkLst>
        <pc:sldLayoutChg chg="add">
          <pc:chgData name="Snyder, Christopher" userId="" providerId="" clId="Web-{4370C821-38E6-4261-A6B6-3EAA1431B59B}" dt="2023-08-15T04:22:40.295" v="1148"/>
          <pc:sldLayoutMkLst>
            <pc:docMk/>
            <pc:sldMasterMk cId="2718159591" sldId="2147483672"/>
            <pc:sldLayoutMk cId="4079206854" sldId="2147483673"/>
          </pc:sldLayoutMkLst>
        </pc:sldLayoutChg>
        <pc:sldLayoutChg chg="add">
          <pc:chgData name="Snyder, Christopher" userId="" providerId="" clId="Web-{4370C821-38E6-4261-A6B6-3EAA1431B59B}" dt="2023-08-15T04:22:40.295" v="1148"/>
          <pc:sldLayoutMkLst>
            <pc:docMk/>
            <pc:sldMasterMk cId="2718159591" sldId="2147483672"/>
            <pc:sldLayoutMk cId="3116587563" sldId="2147483674"/>
          </pc:sldLayoutMkLst>
        </pc:sldLayoutChg>
        <pc:sldLayoutChg chg="add">
          <pc:chgData name="Snyder, Christopher" userId="" providerId="" clId="Web-{4370C821-38E6-4261-A6B6-3EAA1431B59B}" dt="2023-08-15T04:22:40.295" v="1148"/>
          <pc:sldLayoutMkLst>
            <pc:docMk/>
            <pc:sldMasterMk cId="2718159591" sldId="2147483672"/>
            <pc:sldLayoutMk cId="467784122" sldId="2147483675"/>
          </pc:sldLayoutMkLst>
        </pc:sldLayoutChg>
        <pc:sldLayoutChg chg="add">
          <pc:chgData name="Snyder, Christopher" userId="" providerId="" clId="Web-{4370C821-38E6-4261-A6B6-3EAA1431B59B}" dt="2023-08-15T04:22:40.295" v="1148"/>
          <pc:sldLayoutMkLst>
            <pc:docMk/>
            <pc:sldMasterMk cId="2718159591" sldId="2147483672"/>
            <pc:sldLayoutMk cId="2591507811" sldId="2147483676"/>
          </pc:sldLayoutMkLst>
        </pc:sldLayoutChg>
        <pc:sldLayoutChg chg="add">
          <pc:chgData name="Snyder, Christopher" userId="" providerId="" clId="Web-{4370C821-38E6-4261-A6B6-3EAA1431B59B}" dt="2023-08-15T04:22:40.295" v="1148"/>
          <pc:sldLayoutMkLst>
            <pc:docMk/>
            <pc:sldMasterMk cId="2718159591" sldId="2147483672"/>
            <pc:sldLayoutMk cId="163647137" sldId="2147483677"/>
          </pc:sldLayoutMkLst>
        </pc:sldLayoutChg>
      </pc:sldMasterChg>
      <pc:sldMasterChg chg="replId modSldLayout">
        <pc:chgData name="Snyder, Christopher" userId="" providerId="" clId="Web-{4370C821-38E6-4261-A6B6-3EAA1431B59B}" dt="2023-08-15T04:22:40.295" v="1148"/>
        <pc:sldMasterMkLst>
          <pc:docMk/>
          <pc:sldMasterMk cId="0" sldId="2147483680"/>
        </pc:sldMasterMkLst>
        <pc:sldLayoutChg chg="replId">
          <pc:chgData name="Snyder, Christopher" userId="" providerId="" clId="Web-{4370C821-38E6-4261-A6B6-3EAA1431B59B}" dt="2023-08-15T04:22:40.295" v="1148"/>
          <pc:sldLayoutMkLst>
            <pc:docMk/>
            <pc:sldMasterMk cId="0" sldId="2147483680"/>
            <pc:sldLayoutMk cId="1787010391" sldId="2147483678"/>
          </pc:sldLayoutMkLst>
        </pc:sldLayoutChg>
        <pc:sldLayoutChg chg="replId">
          <pc:chgData name="Snyder, Christopher" userId="" providerId="" clId="Web-{4370C821-38E6-4261-A6B6-3EAA1431B59B}" dt="2023-08-15T04:22:40.295" v="1148"/>
          <pc:sldLayoutMkLst>
            <pc:docMk/>
            <pc:sldMasterMk cId="0" sldId="2147483680"/>
            <pc:sldLayoutMk cId="3327228555" sldId="21474836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B31F9A-9166-41F2-BE84-BD529EFDB07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C937645-5F89-49C8-89EE-FEE1B494E6F6}">
      <dgm:prSet/>
      <dgm:spPr/>
      <dgm:t>
        <a:bodyPr/>
        <a:lstStyle/>
        <a:p>
          <a:r>
            <a:rPr lang="en-US"/>
            <a:t>model “context-dependent significance”</a:t>
          </a:r>
        </a:p>
      </dgm:t>
    </dgm:pt>
    <dgm:pt modelId="{B5988B1B-DE1F-45C5-8A22-7B0DD6B8F6E9}" type="parTrans" cxnId="{D6D2B60C-9E60-448C-94FD-A3A744517B62}">
      <dgm:prSet/>
      <dgm:spPr/>
      <dgm:t>
        <a:bodyPr/>
        <a:lstStyle/>
        <a:p>
          <a:endParaRPr lang="en-US"/>
        </a:p>
      </dgm:t>
    </dgm:pt>
    <dgm:pt modelId="{AF29E309-940A-48A0-9B7D-D753BDC56969}" type="sibTrans" cxnId="{D6D2B60C-9E60-448C-94FD-A3A744517B62}">
      <dgm:prSet/>
      <dgm:spPr/>
      <dgm:t>
        <a:bodyPr/>
        <a:lstStyle/>
        <a:p>
          <a:endParaRPr lang="en-US"/>
        </a:p>
      </dgm:t>
    </dgm:pt>
    <dgm:pt modelId="{26FFBA53-9514-486D-BB40-0AEC1824CC25}">
      <dgm:prSet/>
      <dgm:spPr/>
      <dgm:t>
        <a:bodyPr/>
        <a:lstStyle/>
        <a:p>
          <a:r>
            <a:rPr lang="en-US"/>
            <a:t>correctly predict lab values 95% of the time</a:t>
          </a:r>
        </a:p>
      </dgm:t>
    </dgm:pt>
    <dgm:pt modelId="{9537A4E5-55C7-4597-9871-DD1018CFADAF}" type="parTrans" cxnId="{C402C81F-58E3-4315-8AE6-E2E45E1EC538}">
      <dgm:prSet/>
      <dgm:spPr/>
      <dgm:t>
        <a:bodyPr/>
        <a:lstStyle/>
        <a:p>
          <a:endParaRPr lang="en-US"/>
        </a:p>
      </dgm:t>
    </dgm:pt>
    <dgm:pt modelId="{58DFF138-B339-46B5-ADC9-1242BFE86261}" type="sibTrans" cxnId="{C402C81F-58E3-4315-8AE6-E2E45E1EC538}">
      <dgm:prSet/>
      <dgm:spPr/>
      <dgm:t>
        <a:bodyPr/>
        <a:lstStyle/>
        <a:p>
          <a:endParaRPr lang="en-US"/>
        </a:p>
      </dgm:t>
    </dgm:pt>
    <dgm:pt modelId="{68C4E9BE-F001-4EEC-8CA1-F5326164C63B}">
      <dgm:prSet/>
      <dgm:spPr/>
      <dgm:t>
        <a:bodyPr/>
        <a:lstStyle/>
        <a:p>
          <a:r>
            <a:rPr lang="en-US"/>
            <a:t>are called “Null Intervals” </a:t>
          </a:r>
        </a:p>
      </dgm:t>
    </dgm:pt>
    <dgm:pt modelId="{D05B5C01-6231-43E1-A38E-D880B5CB49C7}" type="parTrans" cxnId="{5FD31D45-E875-4879-8ADB-AF60604AFEC4}">
      <dgm:prSet/>
      <dgm:spPr/>
      <dgm:t>
        <a:bodyPr/>
        <a:lstStyle/>
        <a:p>
          <a:endParaRPr lang="en-US"/>
        </a:p>
      </dgm:t>
    </dgm:pt>
    <dgm:pt modelId="{DDF036F1-58FC-42C1-9A49-0AA5567C7CD6}" type="sibTrans" cxnId="{5FD31D45-E875-4879-8ADB-AF60604AFEC4}">
      <dgm:prSet/>
      <dgm:spPr/>
      <dgm:t>
        <a:bodyPr/>
        <a:lstStyle/>
        <a:p>
          <a:endParaRPr lang="en-US"/>
        </a:p>
      </dgm:t>
    </dgm:pt>
    <dgm:pt modelId="{B75C8EB9-2B42-49D6-B406-B5CF80AAB8AF}">
      <dgm:prSet/>
      <dgm:spPr/>
      <dgm:t>
        <a:bodyPr/>
        <a:lstStyle/>
        <a:p>
          <a:r>
            <a:rPr lang="en-US"/>
            <a:t>do not replace reference intervals</a:t>
          </a:r>
        </a:p>
      </dgm:t>
    </dgm:pt>
    <dgm:pt modelId="{3E545DBE-1497-4C3D-8CE4-045CD9C198F2}" type="parTrans" cxnId="{734AD305-5306-4CCD-AB23-F1052EFEB65B}">
      <dgm:prSet/>
      <dgm:spPr/>
      <dgm:t>
        <a:bodyPr/>
        <a:lstStyle/>
        <a:p>
          <a:endParaRPr lang="en-US"/>
        </a:p>
      </dgm:t>
    </dgm:pt>
    <dgm:pt modelId="{C956BD40-4203-4B45-89A0-F1C173327F7D}" type="sibTrans" cxnId="{734AD305-5306-4CCD-AB23-F1052EFEB65B}">
      <dgm:prSet/>
      <dgm:spPr/>
      <dgm:t>
        <a:bodyPr/>
        <a:lstStyle/>
        <a:p>
          <a:endParaRPr lang="en-US"/>
        </a:p>
      </dgm:t>
    </dgm:pt>
    <dgm:pt modelId="{EEB72CE4-5467-B24A-9F2F-F105CAA0821B}" type="pres">
      <dgm:prSet presAssocID="{02B31F9A-9166-41F2-BE84-BD529EFDB07A}" presName="linear" presStyleCnt="0">
        <dgm:presLayoutVars>
          <dgm:animLvl val="lvl"/>
          <dgm:resizeHandles val="exact"/>
        </dgm:presLayoutVars>
      </dgm:prSet>
      <dgm:spPr/>
    </dgm:pt>
    <dgm:pt modelId="{92A6528A-9CB9-6A41-93DB-53652D98EE36}" type="pres">
      <dgm:prSet presAssocID="{9C937645-5F89-49C8-89EE-FEE1B494E6F6}" presName="parentText" presStyleLbl="node1" presStyleIdx="0" presStyleCnt="4">
        <dgm:presLayoutVars>
          <dgm:chMax val="0"/>
          <dgm:bulletEnabled val="1"/>
        </dgm:presLayoutVars>
      </dgm:prSet>
      <dgm:spPr>
        <a:solidFill>
          <a:srgbClr val="0070C0"/>
        </a:solidFill>
      </dgm:spPr>
    </dgm:pt>
    <dgm:pt modelId="{4FFC653E-F63C-B446-BCE5-42FE18E411F1}" type="pres">
      <dgm:prSet presAssocID="{AF29E309-940A-48A0-9B7D-D753BDC56969}" presName="spacer" presStyleCnt="0"/>
      <dgm:spPr/>
    </dgm:pt>
    <dgm:pt modelId="{8DFE99C9-9AFE-EA42-9609-398436E59F03}" type="pres">
      <dgm:prSet presAssocID="{26FFBA53-9514-486D-BB40-0AEC1824CC25}" presName="parentText" presStyleLbl="node1" presStyleIdx="1" presStyleCnt="4">
        <dgm:presLayoutVars>
          <dgm:chMax val="0"/>
          <dgm:bulletEnabled val="1"/>
        </dgm:presLayoutVars>
      </dgm:prSet>
      <dgm:spPr>
        <a:solidFill>
          <a:srgbClr val="0070C0"/>
        </a:solidFill>
      </dgm:spPr>
    </dgm:pt>
    <dgm:pt modelId="{458DAA2C-2562-094C-8F6A-FA9D66823647}" type="pres">
      <dgm:prSet presAssocID="{58DFF138-B339-46B5-ADC9-1242BFE86261}" presName="spacer" presStyleCnt="0"/>
      <dgm:spPr/>
    </dgm:pt>
    <dgm:pt modelId="{ADB93A9A-4A57-9A49-B46E-2AB56FD312C1}" type="pres">
      <dgm:prSet presAssocID="{68C4E9BE-F001-4EEC-8CA1-F5326164C63B}" presName="parentText" presStyleLbl="node1" presStyleIdx="2" presStyleCnt="4">
        <dgm:presLayoutVars>
          <dgm:chMax val="0"/>
          <dgm:bulletEnabled val="1"/>
        </dgm:presLayoutVars>
      </dgm:prSet>
      <dgm:spPr>
        <a:solidFill>
          <a:srgbClr val="0070C0"/>
        </a:solidFill>
      </dgm:spPr>
    </dgm:pt>
    <dgm:pt modelId="{299882B8-2964-FC44-B742-3FE7D89BD51B}" type="pres">
      <dgm:prSet presAssocID="{DDF036F1-58FC-42C1-9A49-0AA5567C7CD6}" presName="spacer" presStyleCnt="0"/>
      <dgm:spPr/>
    </dgm:pt>
    <dgm:pt modelId="{9EA6F2D7-01B5-9141-BE27-19C4582E5505}" type="pres">
      <dgm:prSet presAssocID="{B75C8EB9-2B42-49D6-B406-B5CF80AAB8AF}" presName="parentText" presStyleLbl="node1" presStyleIdx="3" presStyleCnt="4">
        <dgm:presLayoutVars>
          <dgm:chMax val="0"/>
          <dgm:bulletEnabled val="1"/>
        </dgm:presLayoutVars>
      </dgm:prSet>
      <dgm:spPr>
        <a:solidFill>
          <a:srgbClr val="0070C0"/>
        </a:solidFill>
      </dgm:spPr>
    </dgm:pt>
  </dgm:ptLst>
  <dgm:cxnLst>
    <dgm:cxn modelId="{734AD305-5306-4CCD-AB23-F1052EFEB65B}" srcId="{02B31F9A-9166-41F2-BE84-BD529EFDB07A}" destId="{B75C8EB9-2B42-49D6-B406-B5CF80AAB8AF}" srcOrd="3" destOrd="0" parTransId="{3E545DBE-1497-4C3D-8CE4-045CD9C198F2}" sibTransId="{C956BD40-4203-4B45-89A0-F1C173327F7D}"/>
    <dgm:cxn modelId="{D6D2B60C-9E60-448C-94FD-A3A744517B62}" srcId="{02B31F9A-9166-41F2-BE84-BD529EFDB07A}" destId="{9C937645-5F89-49C8-89EE-FEE1B494E6F6}" srcOrd="0" destOrd="0" parTransId="{B5988B1B-DE1F-45C5-8A22-7B0DD6B8F6E9}" sibTransId="{AF29E309-940A-48A0-9B7D-D753BDC56969}"/>
    <dgm:cxn modelId="{C402C81F-58E3-4315-8AE6-E2E45E1EC538}" srcId="{02B31F9A-9166-41F2-BE84-BD529EFDB07A}" destId="{26FFBA53-9514-486D-BB40-0AEC1824CC25}" srcOrd="1" destOrd="0" parTransId="{9537A4E5-55C7-4597-9871-DD1018CFADAF}" sibTransId="{58DFF138-B339-46B5-ADC9-1242BFE86261}"/>
    <dgm:cxn modelId="{FA261027-35DE-E841-B161-6D9E1F5D05A6}" type="presOf" srcId="{26FFBA53-9514-486D-BB40-0AEC1824CC25}" destId="{8DFE99C9-9AFE-EA42-9609-398436E59F03}" srcOrd="0" destOrd="0" presId="urn:microsoft.com/office/officeart/2005/8/layout/vList2"/>
    <dgm:cxn modelId="{95042F34-7867-FE43-A50D-93C6C134632D}" type="presOf" srcId="{B75C8EB9-2B42-49D6-B406-B5CF80AAB8AF}" destId="{9EA6F2D7-01B5-9141-BE27-19C4582E5505}" srcOrd="0" destOrd="0" presId="urn:microsoft.com/office/officeart/2005/8/layout/vList2"/>
    <dgm:cxn modelId="{5FD31D45-E875-4879-8ADB-AF60604AFEC4}" srcId="{02B31F9A-9166-41F2-BE84-BD529EFDB07A}" destId="{68C4E9BE-F001-4EEC-8CA1-F5326164C63B}" srcOrd="2" destOrd="0" parTransId="{D05B5C01-6231-43E1-A38E-D880B5CB49C7}" sibTransId="{DDF036F1-58FC-42C1-9A49-0AA5567C7CD6}"/>
    <dgm:cxn modelId="{02420E66-5A63-E247-A5A3-5BEE0FE0E55D}" type="presOf" srcId="{9C937645-5F89-49C8-89EE-FEE1B494E6F6}" destId="{92A6528A-9CB9-6A41-93DB-53652D98EE36}" srcOrd="0" destOrd="0" presId="urn:microsoft.com/office/officeart/2005/8/layout/vList2"/>
    <dgm:cxn modelId="{10E01055-5294-B147-9144-F666896E7C80}" type="presOf" srcId="{68C4E9BE-F001-4EEC-8CA1-F5326164C63B}" destId="{ADB93A9A-4A57-9A49-B46E-2AB56FD312C1}" srcOrd="0" destOrd="0" presId="urn:microsoft.com/office/officeart/2005/8/layout/vList2"/>
    <dgm:cxn modelId="{863B2AB1-4C45-0D43-937B-72AB0A1A1C6E}" type="presOf" srcId="{02B31F9A-9166-41F2-BE84-BD529EFDB07A}" destId="{EEB72CE4-5467-B24A-9F2F-F105CAA0821B}" srcOrd="0" destOrd="0" presId="urn:microsoft.com/office/officeart/2005/8/layout/vList2"/>
    <dgm:cxn modelId="{5FBF270A-6B08-B148-A186-F23133C0A279}" type="presParOf" srcId="{EEB72CE4-5467-B24A-9F2F-F105CAA0821B}" destId="{92A6528A-9CB9-6A41-93DB-53652D98EE36}" srcOrd="0" destOrd="0" presId="urn:microsoft.com/office/officeart/2005/8/layout/vList2"/>
    <dgm:cxn modelId="{26E2F1E7-6729-E741-9B5A-CB856EC5746B}" type="presParOf" srcId="{EEB72CE4-5467-B24A-9F2F-F105CAA0821B}" destId="{4FFC653E-F63C-B446-BCE5-42FE18E411F1}" srcOrd="1" destOrd="0" presId="urn:microsoft.com/office/officeart/2005/8/layout/vList2"/>
    <dgm:cxn modelId="{575AD126-75EA-CB44-BEAB-AD92E07EFFDD}" type="presParOf" srcId="{EEB72CE4-5467-B24A-9F2F-F105CAA0821B}" destId="{8DFE99C9-9AFE-EA42-9609-398436E59F03}" srcOrd="2" destOrd="0" presId="urn:microsoft.com/office/officeart/2005/8/layout/vList2"/>
    <dgm:cxn modelId="{2AFED18A-FB18-5949-B3B2-4C0498E245A3}" type="presParOf" srcId="{EEB72CE4-5467-B24A-9F2F-F105CAA0821B}" destId="{458DAA2C-2562-094C-8F6A-FA9D66823647}" srcOrd="3" destOrd="0" presId="urn:microsoft.com/office/officeart/2005/8/layout/vList2"/>
    <dgm:cxn modelId="{0B3F5CB8-48F9-0A48-A8A4-C9CD05909BBE}" type="presParOf" srcId="{EEB72CE4-5467-B24A-9F2F-F105CAA0821B}" destId="{ADB93A9A-4A57-9A49-B46E-2AB56FD312C1}" srcOrd="4" destOrd="0" presId="urn:microsoft.com/office/officeart/2005/8/layout/vList2"/>
    <dgm:cxn modelId="{A631E6CC-F04C-2848-B85F-B83245C28EAF}" type="presParOf" srcId="{EEB72CE4-5467-B24A-9F2F-F105CAA0821B}" destId="{299882B8-2964-FC44-B742-3FE7D89BD51B}" srcOrd="5" destOrd="0" presId="urn:microsoft.com/office/officeart/2005/8/layout/vList2"/>
    <dgm:cxn modelId="{BA2F2C19-DA6B-4D47-B046-613115F2DE7E}" type="presParOf" srcId="{EEB72CE4-5467-B24A-9F2F-F105CAA0821B}" destId="{9EA6F2D7-01B5-9141-BE27-19C4582E550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DFD609-393F-4D6F-B433-5E6D0588120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1196AB-D116-47DC-AB6D-EB320B60F96A}">
      <dgm:prSet/>
      <dgm:spPr/>
      <dgm:t>
        <a:bodyPr/>
        <a:lstStyle/>
        <a:p>
          <a:r>
            <a:rPr lang="en-US"/>
            <a:t>Use healthy volunteers for "normal" (direct method).</a:t>
          </a:r>
        </a:p>
      </dgm:t>
    </dgm:pt>
    <dgm:pt modelId="{A6C84F61-512D-42D1-A00D-B07FD4808770}" type="parTrans" cxnId="{D81D5ABE-A7EF-4FE1-B033-CDE6D77D24D9}">
      <dgm:prSet/>
      <dgm:spPr/>
      <dgm:t>
        <a:bodyPr/>
        <a:lstStyle/>
        <a:p>
          <a:endParaRPr lang="en-US"/>
        </a:p>
      </dgm:t>
    </dgm:pt>
    <dgm:pt modelId="{AD7FADC5-8D24-4E66-A785-F279BDCCB610}" type="sibTrans" cxnId="{D81D5ABE-A7EF-4FE1-B033-CDE6D77D24D9}">
      <dgm:prSet/>
      <dgm:spPr/>
      <dgm:t>
        <a:bodyPr/>
        <a:lstStyle/>
        <a:p>
          <a:endParaRPr lang="en-US"/>
        </a:p>
      </dgm:t>
    </dgm:pt>
    <dgm:pt modelId="{B98D07E2-DBA2-435D-9D2E-2CD574CDC7C5}">
      <dgm:prSet/>
      <dgm:spPr/>
      <dgm:t>
        <a:bodyPr/>
        <a:lstStyle/>
        <a:p>
          <a:r>
            <a:rPr lang="en-US"/>
            <a:t>CLSI: </a:t>
          </a:r>
          <a:r>
            <a:rPr lang="en-US">
              <a:latin typeface="Calibri Light" panose="020F0302020204030204"/>
            </a:rPr>
            <a:t>Specific</a:t>
          </a:r>
          <a:r>
            <a:rPr lang="en-US"/>
            <a:t> </a:t>
          </a:r>
          <a:r>
            <a:rPr lang="en-US">
              <a:latin typeface="Calibri Light" panose="020F0302020204030204"/>
            </a:rPr>
            <a:t>Guidelines</a:t>
          </a:r>
          <a:endParaRPr lang="en-US"/>
        </a:p>
      </dgm:t>
    </dgm:pt>
    <dgm:pt modelId="{1073E2F2-AC18-4A93-AF3A-6D6E30D2C1EB}" type="parTrans" cxnId="{097E0AA4-6E42-4284-9015-EC3F82787B83}">
      <dgm:prSet/>
      <dgm:spPr/>
      <dgm:t>
        <a:bodyPr/>
        <a:lstStyle/>
        <a:p>
          <a:endParaRPr lang="en-US"/>
        </a:p>
      </dgm:t>
    </dgm:pt>
    <dgm:pt modelId="{256D637C-B153-4393-B122-BFA90BC1930E}" type="sibTrans" cxnId="{097E0AA4-6E42-4284-9015-EC3F82787B83}">
      <dgm:prSet/>
      <dgm:spPr/>
      <dgm:t>
        <a:bodyPr/>
        <a:lstStyle/>
        <a:p>
          <a:endParaRPr lang="en-US"/>
        </a:p>
      </dgm:t>
    </dgm:pt>
    <dgm:pt modelId="{4B3F52CE-DDF9-4A53-B11C-AB724659CF62}">
      <dgm:prSet/>
      <dgm:spPr/>
      <dgm:t>
        <a:bodyPr/>
        <a:lstStyle/>
        <a:p>
          <a:r>
            <a:rPr lang="en-US"/>
            <a:t>120 person recommendation</a:t>
          </a:r>
        </a:p>
      </dgm:t>
    </dgm:pt>
    <dgm:pt modelId="{F50A0E9D-D3F6-416D-923A-D7067C112E56}" type="parTrans" cxnId="{964E9606-B1CC-458C-9039-F6B2102678EF}">
      <dgm:prSet/>
      <dgm:spPr/>
      <dgm:t>
        <a:bodyPr/>
        <a:lstStyle/>
        <a:p>
          <a:endParaRPr lang="en-US"/>
        </a:p>
      </dgm:t>
    </dgm:pt>
    <dgm:pt modelId="{337C04A0-9519-4E5A-9CE9-0B7B8FB22585}" type="sibTrans" cxnId="{964E9606-B1CC-458C-9039-F6B2102678EF}">
      <dgm:prSet/>
      <dgm:spPr/>
      <dgm:t>
        <a:bodyPr/>
        <a:lstStyle/>
        <a:p>
          <a:endParaRPr lang="en-US"/>
        </a:p>
      </dgm:t>
    </dgm:pt>
    <dgm:pt modelId="{33E25EDF-3A18-4529-8AA4-1FAC9854B85F}">
      <dgm:prSet/>
      <dgm:spPr/>
      <dgm:t>
        <a:bodyPr/>
        <a:lstStyle/>
        <a:p>
          <a:r>
            <a:rPr lang="en-US"/>
            <a:t>2.5%, 97.5% Percentiles </a:t>
          </a:r>
          <a:r>
            <a:rPr lang="en-US" i="1"/>
            <a:t>estimated</a:t>
          </a:r>
          <a:endParaRPr lang="en-US"/>
        </a:p>
      </dgm:t>
    </dgm:pt>
    <dgm:pt modelId="{6756E02C-A7AB-4193-AEE7-88A120D13C06}" type="parTrans" cxnId="{18B8484A-C51F-4F31-B302-430B5B788027}">
      <dgm:prSet/>
      <dgm:spPr/>
      <dgm:t>
        <a:bodyPr/>
        <a:lstStyle/>
        <a:p>
          <a:endParaRPr lang="en-US"/>
        </a:p>
      </dgm:t>
    </dgm:pt>
    <dgm:pt modelId="{C432723B-B5D2-4C51-8411-EC73012DF9C7}" type="sibTrans" cxnId="{18B8484A-C51F-4F31-B302-430B5B788027}">
      <dgm:prSet/>
      <dgm:spPr/>
      <dgm:t>
        <a:bodyPr/>
        <a:lstStyle/>
        <a:p>
          <a:endParaRPr lang="en-US"/>
        </a:p>
      </dgm:t>
    </dgm:pt>
    <dgm:pt modelId="{47724D6E-83F8-41C3-9376-5D6CDE2873AC}">
      <dgm:prSet/>
      <dgm:spPr/>
      <dgm:t>
        <a:bodyPr/>
        <a:lstStyle/>
        <a:p>
          <a:r>
            <a:rPr lang="en-US"/>
            <a:t>Many choose to verify manufacturer interval</a:t>
          </a:r>
        </a:p>
      </dgm:t>
    </dgm:pt>
    <dgm:pt modelId="{32CC8756-FD20-4230-B20C-E7A47E248FC8}" type="parTrans" cxnId="{7814EE54-11DC-42D8-80AE-877BB9BF143F}">
      <dgm:prSet/>
      <dgm:spPr/>
      <dgm:t>
        <a:bodyPr/>
        <a:lstStyle/>
        <a:p>
          <a:endParaRPr lang="en-US"/>
        </a:p>
      </dgm:t>
    </dgm:pt>
    <dgm:pt modelId="{9E90EEC8-C002-4FF4-A095-61DABBEF7E52}" type="sibTrans" cxnId="{7814EE54-11DC-42D8-80AE-877BB9BF143F}">
      <dgm:prSet/>
      <dgm:spPr/>
      <dgm:t>
        <a:bodyPr/>
        <a:lstStyle/>
        <a:p>
          <a:endParaRPr lang="en-US"/>
        </a:p>
      </dgm:t>
    </dgm:pt>
    <dgm:pt modelId="{3C6F0412-E43B-2E45-946A-9CA1F37444C0}">
      <dgm:prSet/>
      <dgm:spPr/>
      <dgm:t>
        <a:bodyPr/>
        <a:lstStyle/>
        <a:p>
          <a:r>
            <a:rPr lang="en-US"/>
            <a:t>“non-parametrically” (usually empirically)</a:t>
          </a:r>
        </a:p>
      </dgm:t>
    </dgm:pt>
    <dgm:pt modelId="{76DD4626-3EB3-C54D-8661-8203856B424B}" type="parTrans" cxnId="{30612E06-6E66-0349-BA9A-DC04F4919646}">
      <dgm:prSet/>
      <dgm:spPr/>
      <dgm:t>
        <a:bodyPr/>
        <a:lstStyle/>
        <a:p>
          <a:endParaRPr lang="en-US"/>
        </a:p>
      </dgm:t>
    </dgm:pt>
    <dgm:pt modelId="{2C9F42C7-60C8-0F40-B858-FC294C2F3033}" type="sibTrans" cxnId="{30612E06-6E66-0349-BA9A-DC04F4919646}">
      <dgm:prSet/>
      <dgm:spPr/>
      <dgm:t>
        <a:bodyPr/>
        <a:lstStyle/>
        <a:p>
          <a:endParaRPr lang="en-US"/>
        </a:p>
      </dgm:t>
    </dgm:pt>
    <dgm:pt modelId="{7EEBFB7E-E487-EB4F-98C4-5D6453D11B7E}" type="pres">
      <dgm:prSet presAssocID="{A8DFD609-393F-4D6F-B433-5E6D05881208}" presName="linear" presStyleCnt="0">
        <dgm:presLayoutVars>
          <dgm:animLvl val="lvl"/>
          <dgm:resizeHandles val="exact"/>
        </dgm:presLayoutVars>
      </dgm:prSet>
      <dgm:spPr/>
    </dgm:pt>
    <dgm:pt modelId="{6ADA4DA8-B853-8B4E-B8D1-0F229D544402}" type="pres">
      <dgm:prSet presAssocID="{031196AB-D116-47DC-AB6D-EB320B60F96A}" presName="parentText" presStyleLbl="node1" presStyleIdx="0" presStyleCnt="3">
        <dgm:presLayoutVars>
          <dgm:chMax val="0"/>
          <dgm:bulletEnabled val="1"/>
        </dgm:presLayoutVars>
      </dgm:prSet>
      <dgm:spPr/>
    </dgm:pt>
    <dgm:pt modelId="{D54803D2-5A00-1A43-A7A9-77710428E344}" type="pres">
      <dgm:prSet presAssocID="{AD7FADC5-8D24-4E66-A785-F279BDCCB610}" presName="spacer" presStyleCnt="0"/>
      <dgm:spPr/>
    </dgm:pt>
    <dgm:pt modelId="{B70D9860-6631-0647-9710-1723790EBA75}" type="pres">
      <dgm:prSet presAssocID="{B98D07E2-DBA2-435D-9D2E-2CD574CDC7C5}" presName="parentText" presStyleLbl="node1" presStyleIdx="1" presStyleCnt="3">
        <dgm:presLayoutVars>
          <dgm:chMax val="0"/>
          <dgm:bulletEnabled val="1"/>
        </dgm:presLayoutVars>
      </dgm:prSet>
      <dgm:spPr/>
    </dgm:pt>
    <dgm:pt modelId="{98C62B68-13F2-164B-A3A6-2F3EA9F6048B}" type="pres">
      <dgm:prSet presAssocID="{B98D07E2-DBA2-435D-9D2E-2CD574CDC7C5}" presName="childText" presStyleLbl="revTx" presStyleIdx="0" presStyleCnt="1">
        <dgm:presLayoutVars>
          <dgm:bulletEnabled val="1"/>
        </dgm:presLayoutVars>
      </dgm:prSet>
      <dgm:spPr/>
    </dgm:pt>
    <dgm:pt modelId="{47CE8BD5-E2B2-5746-8E7B-95942BC17404}" type="pres">
      <dgm:prSet presAssocID="{47724D6E-83F8-41C3-9376-5D6CDE2873AC}" presName="parentText" presStyleLbl="node1" presStyleIdx="2" presStyleCnt="3">
        <dgm:presLayoutVars>
          <dgm:chMax val="0"/>
          <dgm:bulletEnabled val="1"/>
        </dgm:presLayoutVars>
      </dgm:prSet>
      <dgm:spPr/>
    </dgm:pt>
  </dgm:ptLst>
  <dgm:cxnLst>
    <dgm:cxn modelId="{30612E06-6E66-0349-BA9A-DC04F4919646}" srcId="{33E25EDF-3A18-4529-8AA4-1FAC9854B85F}" destId="{3C6F0412-E43B-2E45-946A-9CA1F37444C0}" srcOrd="0" destOrd="0" parTransId="{76DD4626-3EB3-C54D-8661-8203856B424B}" sibTransId="{2C9F42C7-60C8-0F40-B858-FC294C2F3033}"/>
    <dgm:cxn modelId="{964E9606-B1CC-458C-9039-F6B2102678EF}" srcId="{B98D07E2-DBA2-435D-9D2E-2CD574CDC7C5}" destId="{4B3F52CE-DDF9-4A53-B11C-AB724659CF62}" srcOrd="0" destOrd="0" parTransId="{F50A0E9D-D3F6-416D-923A-D7067C112E56}" sibTransId="{337C04A0-9519-4E5A-9CE9-0B7B8FB22585}"/>
    <dgm:cxn modelId="{82A86E60-D768-764C-8948-4A7FE519C33E}" type="presOf" srcId="{4B3F52CE-DDF9-4A53-B11C-AB724659CF62}" destId="{98C62B68-13F2-164B-A3A6-2F3EA9F6048B}" srcOrd="0" destOrd="0" presId="urn:microsoft.com/office/officeart/2005/8/layout/vList2"/>
    <dgm:cxn modelId="{18B8484A-C51F-4F31-B302-430B5B788027}" srcId="{B98D07E2-DBA2-435D-9D2E-2CD574CDC7C5}" destId="{33E25EDF-3A18-4529-8AA4-1FAC9854B85F}" srcOrd="1" destOrd="0" parTransId="{6756E02C-A7AB-4193-AEE7-88A120D13C06}" sibTransId="{C432723B-B5D2-4C51-8411-EC73012DF9C7}"/>
    <dgm:cxn modelId="{B6ECAA52-6F6B-354E-A142-06145B815785}" type="presOf" srcId="{A8DFD609-393F-4D6F-B433-5E6D05881208}" destId="{7EEBFB7E-E487-EB4F-98C4-5D6453D11B7E}" srcOrd="0" destOrd="0" presId="urn:microsoft.com/office/officeart/2005/8/layout/vList2"/>
    <dgm:cxn modelId="{7814EE54-11DC-42D8-80AE-877BB9BF143F}" srcId="{A8DFD609-393F-4D6F-B433-5E6D05881208}" destId="{47724D6E-83F8-41C3-9376-5D6CDE2873AC}" srcOrd="2" destOrd="0" parTransId="{32CC8756-FD20-4230-B20C-E7A47E248FC8}" sibTransId="{9E90EEC8-C002-4FF4-A095-61DABBEF7E52}"/>
    <dgm:cxn modelId="{1895D156-A16B-2D4F-A4FF-7904D35929B0}" type="presOf" srcId="{B98D07E2-DBA2-435D-9D2E-2CD574CDC7C5}" destId="{B70D9860-6631-0647-9710-1723790EBA75}" srcOrd="0" destOrd="0" presId="urn:microsoft.com/office/officeart/2005/8/layout/vList2"/>
    <dgm:cxn modelId="{3BAA817F-5B2B-3C48-86CA-0500C4D7FF85}" type="presOf" srcId="{47724D6E-83F8-41C3-9376-5D6CDE2873AC}" destId="{47CE8BD5-E2B2-5746-8E7B-95942BC17404}" srcOrd="0" destOrd="0" presId="urn:microsoft.com/office/officeart/2005/8/layout/vList2"/>
    <dgm:cxn modelId="{EC424092-0B4E-1749-90FF-E8A083B2BA5A}" type="presOf" srcId="{33E25EDF-3A18-4529-8AA4-1FAC9854B85F}" destId="{98C62B68-13F2-164B-A3A6-2F3EA9F6048B}" srcOrd="0" destOrd="1" presId="urn:microsoft.com/office/officeart/2005/8/layout/vList2"/>
    <dgm:cxn modelId="{097E0AA4-6E42-4284-9015-EC3F82787B83}" srcId="{A8DFD609-393F-4D6F-B433-5E6D05881208}" destId="{B98D07E2-DBA2-435D-9D2E-2CD574CDC7C5}" srcOrd="1" destOrd="0" parTransId="{1073E2F2-AC18-4A93-AF3A-6D6E30D2C1EB}" sibTransId="{256D637C-B153-4393-B122-BFA90BC1930E}"/>
    <dgm:cxn modelId="{E0333CB6-3843-9946-9505-20447E5C40EC}" type="presOf" srcId="{3C6F0412-E43B-2E45-946A-9CA1F37444C0}" destId="{98C62B68-13F2-164B-A3A6-2F3EA9F6048B}" srcOrd="0" destOrd="2" presId="urn:microsoft.com/office/officeart/2005/8/layout/vList2"/>
    <dgm:cxn modelId="{D81D5ABE-A7EF-4FE1-B033-CDE6D77D24D9}" srcId="{A8DFD609-393F-4D6F-B433-5E6D05881208}" destId="{031196AB-D116-47DC-AB6D-EB320B60F96A}" srcOrd="0" destOrd="0" parTransId="{A6C84F61-512D-42D1-A00D-B07FD4808770}" sibTransId="{AD7FADC5-8D24-4E66-A785-F279BDCCB610}"/>
    <dgm:cxn modelId="{AAC460CA-029B-634F-ACA2-200BAD8486D8}" type="presOf" srcId="{031196AB-D116-47DC-AB6D-EB320B60F96A}" destId="{6ADA4DA8-B853-8B4E-B8D1-0F229D544402}" srcOrd="0" destOrd="0" presId="urn:microsoft.com/office/officeart/2005/8/layout/vList2"/>
    <dgm:cxn modelId="{ACAB1AD4-F071-114A-ADAB-65B89AE66209}" type="presParOf" srcId="{7EEBFB7E-E487-EB4F-98C4-5D6453D11B7E}" destId="{6ADA4DA8-B853-8B4E-B8D1-0F229D544402}" srcOrd="0" destOrd="0" presId="urn:microsoft.com/office/officeart/2005/8/layout/vList2"/>
    <dgm:cxn modelId="{13249845-B911-5943-94A2-A4BD0FB595F2}" type="presParOf" srcId="{7EEBFB7E-E487-EB4F-98C4-5D6453D11B7E}" destId="{D54803D2-5A00-1A43-A7A9-77710428E344}" srcOrd="1" destOrd="0" presId="urn:microsoft.com/office/officeart/2005/8/layout/vList2"/>
    <dgm:cxn modelId="{B5602FC6-0C5D-6C4E-B8B4-56A742CA1FC5}" type="presParOf" srcId="{7EEBFB7E-E487-EB4F-98C4-5D6453D11B7E}" destId="{B70D9860-6631-0647-9710-1723790EBA75}" srcOrd="2" destOrd="0" presId="urn:microsoft.com/office/officeart/2005/8/layout/vList2"/>
    <dgm:cxn modelId="{A3D399EA-73E4-F545-ACE5-3E5155797525}" type="presParOf" srcId="{7EEBFB7E-E487-EB4F-98C4-5D6453D11B7E}" destId="{98C62B68-13F2-164B-A3A6-2F3EA9F6048B}" srcOrd="3" destOrd="0" presId="urn:microsoft.com/office/officeart/2005/8/layout/vList2"/>
    <dgm:cxn modelId="{646DDAF9-EEB9-D242-A393-F1D95405FB41}" type="presParOf" srcId="{7EEBFB7E-E487-EB4F-98C4-5D6453D11B7E}" destId="{47CE8BD5-E2B2-5746-8E7B-95942BC1740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FD349A-7F9B-499D-B380-0874ADF2B25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F5E7D0-B2F3-4719-ACFF-8E9F1B96E966}">
      <dgm:prSet/>
      <dgm:spPr/>
      <dgm:t>
        <a:bodyPr/>
        <a:lstStyle/>
        <a:p>
          <a:r>
            <a:rPr lang="en-US" b="1"/>
            <a:t>Who? </a:t>
          </a:r>
          <a:endParaRPr lang="en-US"/>
        </a:p>
      </dgm:t>
    </dgm:pt>
    <dgm:pt modelId="{33A58431-CE7D-465A-ADAE-9D0D4CC11AEB}" type="parTrans" cxnId="{9E678699-9188-406F-9E8D-63C5E0D69D20}">
      <dgm:prSet/>
      <dgm:spPr/>
      <dgm:t>
        <a:bodyPr/>
        <a:lstStyle/>
        <a:p>
          <a:endParaRPr lang="en-US"/>
        </a:p>
      </dgm:t>
    </dgm:pt>
    <dgm:pt modelId="{67809642-EF2A-4482-80C3-0FE75DD09DE3}" type="sibTrans" cxnId="{9E678699-9188-406F-9E8D-63C5E0D69D20}">
      <dgm:prSet/>
      <dgm:spPr/>
      <dgm:t>
        <a:bodyPr/>
        <a:lstStyle/>
        <a:p>
          <a:endParaRPr lang="en-US"/>
        </a:p>
      </dgm:t>
    </dgm:pt>
    <dgm:pt modelId="{F431431D-0067-471D-80F8-3259EC997F33}">
      <dgm:prSet/>
      <dgm:spPr/>
      <dgm:t>
        <a:bodyPr/>
        <a:lstStyle/>
        <a:p>
          <a:r>
            <a:rPr lang="en-US"/>
            <a:t>870 Adults, aged 20-69</a:t>
          </a:r>
        </a:p>
      </dgm:t>
    </dgm:pt>
    <dgm:pt modelId="{672F012B-F65F-45F3-B5F6-89D4E6BC2753}" type="parTrans" cxnId="{F92E4067-FCC5-4ECE-8A82-9182F7D3C39A}">
      <dgm:prSet/>
      <dgm:spPr/>
      <dgm:t>
        <a:bodyPr/>
        <a:lstStyle/>
        <a:p>
          <a:endParaRPr lang="en-US"/>
        </a:p>
      </dgm:t>
    </dgm:pt>
    <dgm:pt modelId="{CC807FA6-607A-480F-BDF1-6286BC4BAAA7}" type="sibTrans" cxnId="{F92E4067-FCC5-4ECE-8A82-9182F7D3C39A}">
      <dgm:prSet/>
      <dgm:spPr/>
      <dgm:t>
        <a:bodyPr/>
        <a:lstStyle/>
        <a:p>
          <a:endParaRPr lang="en-US"/>
        </a:p>
      </dgm:t>
    </dgm:pt>
    <dgm:pt modelId="{10A09C74-4FC9-426A-B01A-5B990AFEA327}">
      <dgm:prSet/>
      <dgm:spPr/>
      <dgm:t>
        <a:bodyPr/>
        <a:lstStyle/>
        <a:p>
          <a:r>
            <a:rPr lang="en-US" b="1"/>
            <a:t>Where?</a:t>
          </a:r>
          <a:endParaRPr lang="en-US"/>
        </a:p>
      </dgm:t>
    </dgm:pt>
    <dgm:pt modelId="{841E79B3-A4BD-4C5F-8310-CD10B7CC54E7}" type="parTrans" cxnId="{E2E26ECC-DF0F-456A-8DCE-FFB1DEE9D0AB}">
      <dgm:prSet/>
      <dgm:spPr/>
      <dgm:t>
        <a:bodyPr/>
        <a:lstStyle/>
        <a:p>
          <a:endParaRPr lang="en-US"/>
        </a:p>
      </dgm:t>
    </dgm:pt>
    <dgm:pt modelId="{769DC376-B0C3-4E8E-B5C6-F54ACF17C5FD}" type="sibTrans" cxnId="{E2E26ECC-DF0F-456A-8DCE-FFB1DEE9D0AB}">
      <dgm:prSet/>
      <dgm:spPr/>
      <dgm:t>
        <a:bodyPr/>
        <a:lstStyle/>
        <a:p>
          <a:endParaRPr lang="en-US"/>
        </a:p>
      </dgm:t>
    </dgm:pt>
    <dgm:pt modelId="{9045F81E-6AFD-47A1-AC89-68975B01BB52}">
      <dgm:prSet/>
      <dgm:spPr/>
      <dgm:t>
        <a:bodyPr/>
        <a:lstStyle/>
        <a:p>
          <a:r>
            <a:rPr lang="en-US"/>
            <a:t>Leipzig, Germany</a:t>
          </a:r>
        </a:p>
      </dgm:t>
    </dgm:pt>
    <dgm:pt modelId="{8C61B3D2-A23E-4763-8B67-D06BD3F824D6}" type="parTrans" cxnId="{9371DB65-C54E-4E21-B940-45709F39A6EC}">
      <dgm:prSet/>
      <dgm:spPr/>
      <dgm:t>
        <a:bodyPr/>
        <a:lstStyle/>
        <a:p>
          <a:endParaRPr lang="en-US"/>
        </a:p>
      </dgm:t>
    </dgm:pt>
    <dgm:pt modelId="{ED427EA6-1654-4B3C-B72B-271E6A73550A}" type="sibTrans" cxnId="{9371DB65-C54E-4E21-B940-45709F39A6EC}">
      <dgm:prSet/>
      <dgm:spPr/>
      <dgm:t>
        <a:bodyPr/>
        <a:lstStyle/>
        <a:p>
          <a:endParaRPr lang="en-US"/>
        </a:p>
      </dgm:t>
    </dgm:pt>
    <dgm:pt modelId="{B7A539CD-4EF8-49DD-B4E4-B829A071370E}">
      <dgm:prSet/>
      <dgm:spPr/>
      <dgm:t>
        <a:bodyPr/>
        <a:lstStyle/>
        <a:p>
          <a:r>
            <a:rPr lang="en-US" b="1"/>
            <a:t>When?</a:t>
          </a:r>
          <a:r>
            <a:rPr lang="en-US"/>
            <a:t> </a:t>
          </a:r>
        </a:p>
      </dgm:t>
    </dgm:pt>
    <dgm:pt modelId="{DEAA4B6B-C129-465D-A16F-F6B0E029AFE0}" type="parTrans" cxnId="{96F9179C-3E35-4F8A-B49E-AF48E16CF806}">
      <dgm:prSet/>
      <dgm:spPr/>
      <dgm:t>
        <a:bodyPr/>
        <a:lstStyle/>
        <a:p>
          <a:endParaRPr lang="en-US"/>
        </a:p>
      </dgm:t>
    </dgm:pt>
    <dgm:pt modelId="{EB496FB0-6421-4FBC-A23C-1DD59A3AEE72}" type="sibTrans" cxnId="{96F9179C-3E35-4F8A-B49E-AF48E16CF806}">
      <dgm:prSet/>
      <dgm:spPr/>
      <dgm:t>
        <a:bodyPr/>
        <a:lstStyle/>
        <a:p>
          <a:endParaRPr lang="en-US"/>
        </a:p>
      </dgm:t>
    </dgm:pt>
    <dgm:pt modelId="{2406DCF9-5952-4700-A95D-6EBC15B521F1}">
      <dgm:prSet/>
      <dgm:spPr/>
      <dgm:t>
        <a:bodyPr/>
        <a:lstStyle/>
        <a:p>
          <a:r>
            <a:rPr lang="en-US"/>
            <a:t>4 month period </a:t>
          </a:r>
          <a:br>
            <a:rPr lang="en-US"/>
          </a:br>
          <a:r>
            <a:rPr lang="en-US"/>
            <a:t>   (May to August 2003)</a:t>
          </a:r>
        </a:p>
      </dgm:t>
    </dgm:pt>
    <dgm:pt modelId="{37E14000-33D2-4223-9D7C-E5557E2B011B}" type="parTrans" cxnId="{83B08B41-D20E-426F-B745-AEC9F3BF129E}">
      <dgm:prSet/>
      <dgm:spPr/>
      <dgm:t>
        <a:bodyPr/>
        <a:lstStyle/>
        <a:p>
          <a:endParaRPr lang="en-US"/>
        </a:p>
      </dgm:t>
    </dgm:pt>
    <dgm:pt modelId="{F7D2BB4E-1919-4D1F-B15E-9F1D12763A7B}" type="sibTrans" cxnId="{83B08B41-D20E-426F-B745-AEC9F3BF129E}">
      <dgm:prSet/>
      <dgm:spPr/>
      <dgm:t>
        <a:bodyPr/>
        <a:lstStyle/>
        <a:p>
          <a:endParaRPr lang="en-US"/>
        </a:p>
      </dgm:t>
    </dgm:pt>
    <dgm:pt modelId="{FA99B553-AAF8-184A-A53C-B1C66AB64DE4}" type="pres">
      <dgm:prSet presAssocID="{76FD349A-7F9B-499D-B380-0874ADF2B254}" presName="Name0" presStyleCnt="0">
        <dgm:presLayoutVars>
          <dgm:dir/>
          <dgm:animLvl val="lvl"/>
          <dgm:resizeHandles val="exact"/>
        </dgm:presLayoutVars>
      </dgm:prSet>
      <dgm:spPr/>
    </dgm:pt>
    <dgm:pt modelId="{5573C6F4-8FD9-CF41-A8FE-6916C5776938}" type="pres">
      <dgm:prSet presAssocID="{37F5E7D0-B2F3-4719-ACFF-8E9F1B96E966}" presName="linNode" presStyleCnt="0"/>
      <dgm:spPr/>
    </dgm:pt>
    <dgm:pt modelId="{190DC266-486D-0E4D-BE30-988A9463202E}" type="pres">
      <dgm:prSet presAssocID="{37F5E7D0-B2F3-4719-ACFF-8E9F1B96E966}" presName="parentText" presStyleLbl="node1" presStyleIdx="0" presStyleCnt="3">
        <dgm:presLayoutVars>
          <dgm:chMax val="1"/>
          <dgm:bulletEnabled val="1"/>
        </dgm:presLayoutVars>
      </dgm:prSet>
      <dgm:spPr/>
    </dgm:pt>
    <dgm:pt modelId="{54E0DB54-50C3-F143-874E-6E8AB273B52A}" type="pres">
      <dgm:prSet presAssocID="{37F5E7D0-B2F3-4719-ACFF-8E9F1B96E966}" presName="descendantText" presStyleLbl="alignAccFollowNode1" presStyleIdx="0" presStyleCnt="3">
        <dgm:presLayoutVars>
          <dgm:bulletEnabled val="1"/>
        </dgm:presLayoutVars>
      </dgm:prSet>
      <dgm:spPr/>
    </dgm:pt>
    <dgm:pt modelId="{91E69C75-16EF-9E42-889D-159495490352}" type="pres">
      <dgm:prSet presAssocID="{67809642-EF2A-4482-80C3-0FE75DD09DE3}" presName="sp" presStyleCnt="0"/>
      <dgm:spPr/>
    </dgm:pt>
    <dgm:pt modelId="{7DA56D86-713E-584A-86F4-A5D3BD240C1B}" type="pres">
      <dgm:prSet presAssocID="{10A09C74-4FC9-426A-B01A-5B990AFEA327}" presName="linNode" presStyleCnt="0"/>
      <dgm:spPr/>
    </dgm:pt>
    <dgm:pt modelId="{FE13F7C0-90E0-C24A-905E-43D7A1289C27}" type="pres">
      <dgm:prSet presAssocID="{10A09C74-4FC9-426A-B01A-5B990AFEA327}" presName="parentText" presStyleLbl="node1" presStyleIdx="1" presStyleCnt="3">
        <dgm:presLayoutVars>
          <dgm:chMax val="1"/>
          <dgm:bulletEnabled val="1"/>
        </dgm:presLayoutVars>
      </dgm:prSet>
      <dgm:spPr/>
    </dgm:pt>
    <dgm:pt modelId="{9E13C982-23FA-7048-A751-03329D1F2D15}" type="pres">
      <dgm:prSet presAssocID="{10A09C74-4FC9-426A-B01A-5B990AFEA327}" presName="descendantText" presStyleLbl="alignAccFollowNode1" presStyleIdx="1" presStyleCnt="3">
        <dgm:presLayoutVars>
          <dgm:bulletEnabled val="1"/>
        </dgm:presLayoutVars>
      </dgm:prSet>
      <dgm:spPr/>
    </dgm:pt>
    <dgm:pt modelId="{DDF7570F-7F44-434E-83B3-F55E94624481}" type="pres">
      <dgm:prSet presAssocID="{769DC376-B0C3-4E8E-B5C6-F54ACF17C5FD}" presName="sp" presStyleCnt="0"/>
      <dgm:spPr/>
    </dgm:pt>
    <dgm:pt modelId="{22DC5547-84E1-D449-8030-AA55AC66333D}" type="pres">
      <dgm:prSet presAssocID="{B7A539CD-4EF8-49DD-B4E4-B829A071370E}" presName="linNode" presStyleCnt="0"/>
      <dgm:spPr/>
    </dgm:pt>
    <dgm:pt modelId="{D385B7F9-8577-6F4B-A73F-53AEB4B87809}" type="pres">
      <dgm:prSet presAssocID="{B7A539CD-4EF8-49DD-B4E4-B829A071370E}" presName="parentText" presStyleLbl="node1" presStyleIdx="2" presStyleCnt="3">
        <dgm:presLayoutVars>
          <dgm:chMax val="1"/>
          <dgm:bulletEnabled val="1"/>
        </dgm:presLayoutVars>
      </dgm:prSet>
      <dgm:spPr/>
    </dgm:pt>
    <dgm:pt modelId="{DA65F91E-4F84-864E-AFA3-CA9ADA331ADB}" type="pres">
      <dgm:prSet presAssocID="{B7A539CD-4EF8-49DD-B4E4-B829A071370E}" presName="descendantText" presStyleLbl="alignAccFollowNode1" presStyleIdx="2" presStyleCnt="3">
        <dgm:presLayoutVars>
          <dgm:bulletEnabled val="1"/>
        </dgm:presLayoutVars>
      </dgm:prSet>
      <dgm:spPr/>
    </dgm:pt>
  </dgm:ptLst>
  <dgm:cxnLst>
    <dgm:cxn modelId="{80BA6100-2BB8-914D-A2B9-D1E2F81E3836}" type="presOf" srcId="{B7A539CD-4EF8-49DD-B4E4-B829A071370E}" destId="{D385B7F9-8577-6F4B-A73F-53AEB4B87809}" srcOrd="0" destOrd="0" presId="urn:microsoft.com/office/officeart/2005/8/layout/vList5"/>
    <dgm:cxn modelId="{2CF7E201-CF5F-E549-9C9F-8AC6D2A0577D}" type="presOf" srcId="{10A09C74-4FC9-426A-B01A-5B990AFEA327}" destId="{FE13F7C0-90E0-C24A-905E-43D7A1289C27}" srcOrd="0" destOrd="0" presId="urn:microsoft.com/office/officeart/2005/8/layout/vList5"/>
    <dgm:cxn modelId="{83B08B41-D20E-426F-B745-AEC9F3BF129E}" srcId="{B7A539CD-4EF8-49DD-B4E4-B829A071370E}" destId="{2406DCF9-5952-4700-A95D-6EBC15B521F1}" srcOrd="0" destOrd="0" parTransId="{37E14000-33D2-4223-9D7C-E5557E2B011B}" sibTransId="{F7D2BB4E-1919-4D1F-B15E-9F1D12763A7B}"/>
    <dgm:cxn modelId="{9371DB65-C54E-4E21-B940-45709F39A6EC}" srcId="{10A09C74-4FC9-426A-B01A-5B990AFEA327}" destId="{9045F81E-6AFD-47A1-AC89-68975B01BB52}" srcOrd="0" destOrd="0" parTransId="{8C61B3D2-A23E-4763-8B67-D06BD3F824D6}" sibTransId="{ED427EA6-1654-4B3C-B72B-271E6A73550A}"/>
    <dgm:cxn modelId="{F92E4067-FCC5-4ECE-8A82-9182F7D3C39A}" srcId="{37F5E7D0-B2F3-4719-ACFF-8E9F1B96E966}" destId="{F431431D-0067-471D-80F8-3259EC997F33}" srcOrd="0" destOrd="0" parTransId="{672F012B-F65F-45F3-B5F6-89D4E6BC2753}" sibTransId="{CC807FA6-607A-480F-BDF1-6286BC4BAAA7}"/>
    <dgm:cxn modelId="{1686ED8B-EDAB-1646-BC2E-0251564BA9AC}" type="presOf" srcId="{76FD349A-7F9B-499D-B380-0874ADF2B254}" destId="{FA99B553-AAF8-184A-A53C-B1C66AB64DE4}" srcOrd="0" destOrd="0" presId="urn:microsoft.com/office/officeart/2005/8/layout/vList5"/>
    <dgm:cxn modelId="{9E678699-9188-406F-9E8D-63C5E0D69D20}" srcId="{76FD349A-7F9B-499D-B380-0874ADF2B254}" destId="{37F5E7D0-B2F3-4719-ACFF-8E9F1B96E966}" srcOrd="0" destOrd="0" parTransId="{33A58431-CE7D-465A-ADAE-9D0D4CC11AEB}" sibTransId="{67809642-EF2A-4482-80C3-0FE75DD09DE3}"/>
    <dgm:cxn modelId="{96F9179C-3E35-4F8A-B49E-AF48E16CF806}" srcId="{76FD349A-7F9B-499D-B380-0874ADF2B254}" destId="{B7A539CD-4EF8-49DD-B4E4-B829A071370E}" srcOrd="2" destOrd="0" parTransId="{DEAA4B6B-C129-465D-A16F-F6B0E029AFE0}" sibTransId="{EB496FB0-6421-4FBC-A23C-1DD59A3AEE72}"/>
    <dgm:cxn modelId="{0338D0A5-6608-DE46-B971-95A6EAEDE3EE}" type="presOf" srcId="{9045F81E-6AFD-47A1-AC89-68975B01BB52}" destId="{9E13C982-23FA-7048-A751-03329D1F2D15}" srcOrd="0" destOrd="0" presId="urn:microsoft.com/office/officeart/2005/8/layout/vList5"/>
    <dgm:cxn modelId="{4E375DA9-F4C8-7A4B-B342-02061F28C33D}" type="presOf" srcId="{2406DCF9-5952-4700-A95D-6EBC15B521F1}" destId="{DA65F91E-4F84-864E-AFA3-CA9ADA331ADB}" srcOrd="0" destOrd="0" presId="urn:microsoft.com/office/officeart/2005/8/layout/vList5"/>
    <dgm:cxn modelId="{E2E26ECC-DF0F-456A-8DCE-FFB1DEE9D0AB}" srcId="{76FD349A-7F9B-499D-B380-0874ADF2B254}" destId="{10A09C74-4FC9-426A-B01A-5B990AFEA327}" srcOrd="1" destOrd="0" parTransId="{841E79B3-A4BD-4C5F-8310-CD10B7CC54E7}" sibTransId="{769DC376-B0C3-4E8E-B5C6-F54ACF17C5FD}"/>
    <dgm:cxn modelId="{AB2EAECC-9F15-CF4A-A033-175AF4C99B7D}" type="presOf" srcId="{F431431D-0067-471D-80F8-3259EC997F33}" destId="{54E0DB54-50C3-F143-874E-6E8AB273B52A}" srcOrd="0" destOrd="0" presId="urn:microsoft.com/office/officeart/2005/8/layout/vList5"/>
    <dgm:cxn modelId="{F3E76EDD-B8B9-C242-94F8-6B933ABEFBC2}" type="presOf" srcId="{37F5E7D0-B2F3-4719-ACFF-8E9F1B96E966}" destId="{190DC266-486D-0E4D-BE30-988A9463202E}" srcOrd="0" destOrd="0" presId="urn:microsoft.com/office/officeart/2005/8/layout/vList5"/>
    <dgm:cxn modelId="{E7C9928D-3AD0-194C-8BD3-663E4827C099}" type="presParOf" srcId="{FA99B553-AAF8-184A-A53C-B1C66AB64DE4}" destId="{5573C6F4-8FD9-CF41-A8FE-6916C5776938}" srcOrd="0" destOrd="0" presId="urn:microsoft.com/office/officeart/2005/8/layout/vList5"/>
    <dgm:cxn modelId="{01750023-FEFD-9E41-9BB4-7F4752020FD8}" type="presParOf" srcId="{5573C6F4-8FD9-CF41-A8FE-6916C5776938}" destId="{190DC266-486D-0E4D-BE30-988A9463202E}" srcOrd="0" destOrd="0" presId="urn:microsoft.com/office/officeart/2005/8/layout/vList5"/>
    <dgm:cxn modelId="{E482E2FC-9B6B-5D42-AC26-5E7BE4DC0118}" type="presParOf" srcId="{5573C6F4-8FD9-CF41-A8FE-6916C5776938}" destId="{54E0DB54-50C3-F143-874E-6E8AB273B52A}" srcOrd="1" destOrd="0" presId="urn:microsoft.com/office/officeart/2005/8/layout/vList5"/>
    <dgm:cxn modelId="{EB78595A-FE8A-8340-A288-2B73EB00FF00}" type="presParOf" srcId="{FA99B553-AAF8-184A-A53C-B1C66AB64DE4}" destId="{91E69C75-16EF-9E42-889D-159495490352}" srcOrd="1" destOrd="0" presId="urn:microsoft.com/office/officeart/2005/8/layout/vList5"/>
    <dgm:cxn modelId="{1A76B7A6-5950-9A4D-91BF-1277CB168211}" type="presParOf" srcId="{FA99B553-AAF8-184A-A53C-B1C66AB64DE4}" destId="{7DA56D86-713E-584A-86F4-A5D3BD240C1B}" srcOrd="2" destOrd="0" presId="urn:microsoft.com/office/officeart/2005/8/layout/vList5"/>
    <dgm:cxn modelId="{D351E358-F597-4D42-8AF4-4A3FAD17C7C2}" type="presParOf" srcId="{7DA56D86-713E-584A-86F4-A5D3BD240C1B}" destId="{FE13F7C0-90E0-C24A-905E-43D7A1289C27}" srcOrd="0" destOrd="0" presId="urn:microsoft.com/office/officeart/2005/8/layout/vList5"/>
    <dgm:cxn modelId="{5610EA51-CCF6-DD41-9221-39B86CD4C939}" type="presParOf" srcId="{7DA56D86-713E-584A-86F4-A5D3BD240C1B}" destId="{9E13C982-23FA-7048-A751-03329D1F2D15}" srcOrd="1" destOrd="0" presId="urn:microsoft.com/office/officeart/2005/8/layout/vList5"/>
    <dgm:cxn modelId="{EE703E38-6353-834F-A0B7-56C64CCACD2C}" type="presParOf" srcId="{FA99B553-AAF8-184A-A53C-B1C66AB64DE4}" destId="{DDF7570F-7F44-434E-83B3-F55E94624481}" srcOrd="3" destOrd="0" presId="urn:microsoft.com/office/officeart/2005/8/layout/vList5"/>
    <dgm:cxn modelId="{80C9D9E4-A0C4-B641-A397-D841CC93B561}" type="presParOf" srcId="{FA99B553-AAF8-184A-A53C-B1C66AB64DE4}" destId="{22DC5547-84E1-D449-8030-AA55AC66333D}" srcOrd="4" destOrd="0" presId="urn:microsoft.com/office/officeart/2005/8/layout/vList5"/>
    <dgm:cxn modelId="{FB579020-2F86-044C-9F32-B08461EC81CE}" type="presParOf" srcId="{22DC5547-84E1-D449-8030-AA55AC66333D}" destId="{D385B7F9-8577-6F4B-A73F-53AEB4B87809}" srcOrd="0" destOrd="0" presId="urn:microsoft.com/office/officeart/2005/8/layout/vList5"/>
    <dgm:cxn modelId="{A2685D48-78F8-A542-AD04-6A2C5548D60E}" type="presParOf" srcId="{22DC5547-84E1-D449-8030-AA55AC66333D}" destId="{DA65F91E-4F84-864E-AFA3-CA9ADA331A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9C4BB2-0B6A-4E90-94BF-9FEB6171C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EBDE5E3-B9C3-4159-9E5F-D0145C298924}">
      <dgm:prSet/>
      <dgm:spPr/>
      <dgm:t>
        <a:bodyPr/>
        <a:lstStyle/>
        <a:p>
          <a:r>
            <a:rPr lang="en-US" b="1"/>
            <a:t>Study Design</a:t>
          </a:r>
          <a:endParaRPr lang="en-US"/>
        </a:p>
      </dgm:t>
    </dgm:pt>
    <dgm:pt modelId="{9ED10852-9DF1-45A7-9F67-F97FE5CB8A7C}" type="parTrans" cxnId="{22A77BA7-CB1D-471A-A27F-A31E43453CB8}">
      <dgm:prSet/>
      <dgm:spPr/>
      <dgm:t>
        <a:bodyPr/>
        <a:lstStyle/>
        <a:p>
          <a:endParaRPr lang="en-US"/>
        </a:p>
      </dgm:t>
    </dgm:pt>
    <dgm:pt modelId="{BE950AAF-F650-4930-98F7-AB0A2C7CBD57}" type="sibTrans" cxnId="{22A77BA7-CB1D-471A-A27F-A31E43453CB8}">
      <dgm:prSet/>
      <dgm:spPr/>
      <dgm:t>
        <a:bodyPr/>
        <a:lstStyle/>
        <a:p>
          <a:endParaRPr lang="en-US"/>
        </a:p>
      </dgm:t>
    </dgm:pt>
    <dgm:pt modelId="{117E1603-2556-4C4C-B0CF-7FEB3B8181D0}">
      <dgm:prSet/>
      <dgm:spPr/>
      <dgm:t>
        <a:bodyPr/>
        <a:lstStyle/>
        <a:p>
          <a:r>
            <a:rPr lang="en-US"/>
            <a:t>Cross Sectional Study</a:t>
          </a:r>
        </a:p>
      </dgm:t>
    </dgm:pt>
    <dgm:pt modelId="{072492F9-8C33-4B71-B82F-13DCB833DF3F}" type="parTrans" cxnId="{A1367C53-D743-406E-BE18-92CAADD05374}">
      <dgm:prSet/>
      <dgm:spPr/>
      <dgm:t>
        <a:bodyPr/>
        <a:lstStyle/>
        <a:p>
          <a:endParaRPr lang="en-US"/>
        </a:p>
      </dgm:t>
    </dgm:pt>
    <dgm:pt modelId="{6A4B2E24-B79F-4574-8999-8CAE2C007B6F}" type="sibTrans" cxnId="{A1367C53-D743-406E-BE18-92CAADD05374}">
      <dgm:prSet/>
      <dgm:spPr/>
      <dgm:t>
        <a:bodyPr/>
        <a:lstStyle/>
        <a:p>
          <a:endParaRPr lang="en-US"/>
        </a:p>
      </dgm:t>
    </dgm:pt>
    <dgm:pt modelId="{65E6D905-18F5-4403-AAE3-1C6DA3DF754B}">
      <dgm:prSet/>
      <dgm:spPr/>
      <dgm:t>
        <a:bodyPr/>
        <a:lstStyle/>
        <a:p>
          <a:r>
            <a:rPr lang="en-US"/>
            <a:t>Healthy Adults ages 22 - 70 years, 8/2019 - 9/2020</a:t>
          </a:r>
        </a:p>
      </dgm:t>
    </dgm:pt>
    <dgm:pt modelId="{EA90651D-4AEE-4EAF-973E-8EE7ADB2CB8F}" type="parTrans" cxnId="{26AFBDFD-8FDC-43C4-AC19-993948E04775}">
      <dgm:prSet/>
      <dgm:spPr/>
      <dgm:t>
        <a:bodyPr/>
        <a:lstStyle/>
        <a:p>
          <a:endParaRPr lang="en-US"/>
        </a:p>
      </dgm:t>
    </dgm:pt>
    <dgm:pt modelId="{2827FFBF-B66A-4DCB-9807-95E9156A68F7}" type="sibTrans" cxnId="{26AFBDFD-8FDC-43C4-AC19-993948E04775}">
      <dgm:prSet/>
      <dgm:spPr/>
      <dgm:t>
        <a:bodyPr/>
        <a:lstStyle/>
        <a:p>
          <a:endParaRPr lang="en-US"/>
        </a:p>
      </dgm:t>
    </dgm:pt>
    <dgm:pt modelId="{3B639238-A7E4-42B0-8EC7-A600513C7894}">
      <dgm:prSet/>
      <dgm:spPr/>
      <dgm:t>
        <a:bodyPr/>
        <a:lstStyle/>
        <a:p>
          <a:r>
            <a:rPr lang="en-US"/>
            <a:t>&gt; 66,000 individuals met inclusion criteria</a:t>
          </a:r>
        </a:p>
      </dgm:t>
    </dgm:pt>
    <dgm:pt modelId="{F914C400-341E-46D2-97BD-DBF07347CACD}" type="parTrans" cxnId="{5B668055-997E-4E57-B895-D3DDB53C185E}">
      <dgm:prSet/>
      <dgm:spPr/>
      <dgm:t>
        <a:bodyPr/>
        <a:lstStyle/>
        <a:p>
          <a:endParaRPr lang="en-US"/>
        </a:p>
      </dgm:t>
    </dgm:pt>
    <dgm:pt modelId="{D3CDA696-0E64-42C9-A03A-A22F0073CE6E}" type="sibTrans" cxnId="{5B668055-997E-4E57-B895-D3DDB53C185E}">
      <dgm:prSet/>
      <dgm:spPr/>
      <dgm:t>
        <a:bodyPr/>
        <a:lstStyle/>
        <a:p>
          <a:endParaRPr lang="en-US"/>
        </a:p>
      </dgm:t>
    </dgm:pt>
    <dgm:pt modelId="{32CB1ECC-1F93-45DB-822B-54B1BD064CDF}">
      <dgm:prSet/>
      <dgm:spPr/>
      <dgm:t>
        <a:bodyPr/>
        <a:lstStyle/>
        <a:p>
          <a:r>
            <a:rPr lang="en-US" b="1"/>
            <a:t>Methodology; Exclusion Criteria</a:t>
          </a:r>
          <a:endParaRPr lang="en-US"/>
        </a:p>
      </dgm:t>
    </dgm:pt>
    <dgm:pt modelId="{8C0742A9-58CB-451C-9D2E-383B2426F491}" type="parTrans" cxnId="{648DA2A1-0FFA-4D70-AD68-10E59192F6E8}">
      <dgm:prSet/>
      <dgm:spPr/>
      <dgm:t>
        <a:bodyPr/>
        <a:lstStyle/>
        <a:p>
          <a:endParaRPr lang="en-US"/>
        </a:p>
      </dgm:t>
    </dgm:pt>
    <dgm:pt modelId="{B7F617BA-311E-4DE7-9CE0-A10CD35D4847}" type="sibTrans" cxnId="{648DA2A1-0FFA-4D70-AD68-10E59192F6E8}">
      <dgm:prSet/>
      <dgm:spPr/>
      <dgm:t>
        <a:bodyPr/>
        <a:lstStyle/>
        <a:p>
          <a:endParaRPr lang="en-US"/>
        </a:p>
      </dgm:t>
    </dgm:pt>
    <dgm:pt modelId="{7DE8A23D-790D-4682-BE88-2096CAB89230}">
      <dgm:prSet/>
      <dgm:spPr/>
      <dgm:t>
        <a:bodyPr/>
        <a:lstStyle/>
        <a:p>
          <a:r>
            <a:rPr lang="en-US" b="0" i="0" baseline="0">
              <a:latin typeface="Calibri Light" panose="020F0302020204030204"/>
            </a:rPr>
            <a:t>Pregnancy</a:t>
          </a:r>
          <a:r>
            <a:rPr lang="en-US" b="0" i="0" baseline="0"/>
            <a:t>, past of family endocrine history, medications affecting thyroid function</a:t>
          </a:r>
          <a:endParaRPr lang="en-US"/>
        </a:p>
      </dgm:t>
    </dgm:pt>
    <dgm:pt modelId="{FD03C2DA-C0FB-4507-961D-873BA9EF2B6B}" type="parTrans" cxnId="{997A66DC-7082-4A4D-AB46-A0D331DC2163}">
      <dgm:prSet/>
      <dgm:spPr/>
      <dgm:t>
        <a:bodyPr/>
        <a:lstStyle/>
        <a:p>
          <a:endParaRPr lang="en-US"/>
        </a:p>
      </dgm:t>
    </dgm:pt>
    <dgm:pt modelId="{DBB82F10-564F-42FB-84AB-C00748C21959}" type="sibTrans" cxnId="{997A66DC-7082-4A4D-AB46-A0D331DC2163}">
      <dgm:prSet/>
      <dgm:spPr/>
      <dgm:t>
        <a:bodyPr/>
        <a:lstStyle/>
        <a:p>
          <a:endParaRPr lang="en-US"/>
        </a:p>
      </dgm:t>
    </dgm:pt>
    <dgm:pt modelId="{FA2F68BF-611F-CC48-81B8-D4A05AB6BDA7}">
      <dgm:prSet/>
      <dgm:spPr/>
      <dgm:t>
        <a:bodyPr/>
        <a:lstStyle/>
        <a:p>
          <a:r>
            <a:rPr lang="en-US"/>
            <a:t>Required patients to fast for 8 hours</a:t>
          </a:r>
        </a:p>
      </dgm:t>
    </dgm:pt>
    <dgm:pt modelId="{E3194009-28AC-474C-B0C2-7AC84FACA251}" type="parTrans" cxnId="{0C403480-5863-3142-918E-2144E9EC468B}">
      <dgm:prSet/>
      <dgm:spPr/>
    </dgm:pt>
    <dgm:pt modelId="{D58B0B6F-AF9F-CA4B-AFF1-FD930ACADF0D}" type="sibTrans" cxnId="{0C403480-5863-3142-918E-2144E9EC468B}">
      <dgm:prSet/>
      <dgm:spPr/>
    </dgm:pt>
    <dgm:pt modelId="{9B51E9A9-4A6A-2B46-98AC-8E9DBACC1EC9}">
      <dgm:prSet/>
      <dgm:spPr/>
      <dgm:t>
        <a:bodyPr/>
        <a:lstStyle/>
        <a:p>
          <a:pPr rtl="0"/>
          <a:r>
            <a:rPr lang="en-US"/>
            <a:t>TSH measured on Roche Cobas E 601</a:t>
          </a:r>
          <a:r>
            <a:rPr lang="en-US">
              <a:latin typeface="Calibri Light" panose="020F0302020204030204"/>
            </a:rPr>
            <a:t> </a:t>
          </a:r>
          <a:endParaRPr lang="en-US"/>
        </a:p>
      </dgm:t>
    </dgm:pt>
    <dgm:pt modelId="{32CB60E2-5B79-B449-8EF6-EF998F6E551C}" type="parTrans" cxnId="{C92C9BF1-3736-9548-933D-8C3847C2A876}">
      <dgm:prSet/>
      <dgm:spPr/>
    </dgm:pt>
    <dgm:pt modelId="{55DC231A-AEB4-5740-8947-ACC5958A8773}" type="sibTrans" cxnId="{C92C9BF1-3736-9548-933D-8C3847C2A876}">
      <dgm:prSet/>
      <dgm:spPr/>
    </dgm:pt>
    <dgm:pt modelId="{B74F8589-5B61-744A-9248-780E85B9F444}" type="pres">
      <dgm:prSet presAssocID="{CE9C4BB2-0B6A-4E90-94BF-9FEB6171CCC4}" presName="linear" presStyleCnt="0">
        <dgm:presLayoutVars>
          <dgm:dir/>
          <dgm:animLvl val="lvl"/>
          <dgm:resizeHandles val="exact"/>
        </dgm:presLayoutVars>
      </dgm:prSet>
      <dgm:spPr/>
    </dgm:pt>
    <dgm:pt modelId="{E570950F-06C4-2E4A-9BA9-70152948AD9B}" type="pres">
      <dgm:prSet presAssocID="{BEBDE5E3-B9C3-4159-9E5F-D0145C298924}" presName="parentLin" presStyleCnt="0"/>
      <dgm:spPr/>
    </dgm:pt>
    <dgm:pt modelId="{C2256129-6E73-454D-9BAA-2FAE39E8167F}" type="pres">
      <dgm:prSet presAssocID="{BEBDE5E3-B9C3-4159-9E5F-D0145C298924}" presName="parentLeftMargin" presStyleLbl="node1" presStyleIdx="0" presStyleCnt="2"/>
      <dgm:spPr/>
    </dgm:pt>
    <dgm:pt modelId="{2F381DF5-86CE-EA41-AD42-A03C27BC592A}" type="pres">
      <dgm:prSet presAssocID="{BEBDE5E3-B9C3-4159-9E5F-D0145C298924}" presName="parentText" presStyleLbl="node1" presStyleIdx="0" presStyleCnt="2">
        <dgm:presLayoutVars>
          <dgm:chMax val="0"/>
          <dgm:bulletEnabled val="1"/>
        </dgm:presLayoutVars>
      </dgm:prSet>
      <dgm:spPr/>
    </dgm:pt>
    <dgm:pt modelId="{905D53B0-2FAB-AE4B-97F2-462B6EE74F4D}" type="pres">
      <dgm:prSet presAssocID="{BEBDE5E3-B9C3-4159-9E5F-D0145C298924}" presName="negativeSpace" presStyleCnt="0"/>
      <dgm:spPr/>
    </dgm:pt>
    <dgm:pt modelId="{F3F87670-BBC4-9E46-B42D-D06CDFFDD40D}" type="pres">
      <dgm:prSet presAssocID="{BEBDE5E3-B9C3-4159-9E5F-D0145C298924}" presName="childText" presStyleLbl="conFgAcc1" presStyleIdx="0" presStyleCnt="2">
        <dgm:presLayoutVars>
          <dgm:bulletEnabled val="1"/>
        </dgm:presLayoutVars>
      </dgm:prSet>
      <dgm:spPr/>
    </dgm:pt>
    <dgm:pt modelId="{184CF852-4245-7642-9A95-47BC5E957A84}" type="pres">
      <dgm:prSet presAssocID="{BE950AAF-F650-4930-98F7-AB0A2C7CBD57}" presName="spaceBetweenRectangles" presStyleCnt="0"/>
      <dgm:spPr/>
    </dgm:pt>
    <dgm:pt modelId="{6063DAC2-62FC-194F-9EF5-1F026D1DDADF}" type="pres">
      <dgm:prSet presAssocID="{32CB1ECC-1F93-45DB-822B-54B1BD064CDF}" presName="parentLin" presStyleCnt="0"/>
      <dgm:spPr/>
    </dgm:pt>
    <dgm:pt modelId="{1864204C-BD53-6141-99FE-243DB2ADD6CC}" type="pres">
      <dgm:prSet presAssocID="{32CB1ECC-1F93-45DB-822B-54B1BD064CDF}" presName="parentLeftMargin" presStyleLbl="node1" presStyleIdx="0" presStyleCnt="2"/>
      <dgm:spPr/>
    </dgm:pt>
    <dgm:pt modelId="{C300D68A-D230-4645-80C4-F156DCA3AF88}" type="pres">
      <dgm:prSet presAssocID="{32CB1ECC-1F93-45DB-822B-54B1BD064CDF}" presName="parentText" presStyleLbl="node1" presStyleIdx="1" presStyleCnt="2">
        <dgm:presLayoutVars>
          <dgm:chMax val="0"/>
          <dgm:bulletEnabled val="1"/>
        </dgm:presLayoutVars>
      </dgm:prSet>
      <dgm:spPr/>
    </dgm:pt>
    <dgm:pt modelId="{D47C8B50-C687-554F-AB5A-3056C871D3A2}" type="pres">
      <dgm:prSet presAssocID="{32CB1ECC-1F93-45DB-822B-54B1BD064CDF}" presName="negativeSpace" presStyleCnt="0"/>
      <dgm:spPr/>
    </dgm:pt>
    <dgm:pt modelId="{A06E4685-6E10-1A48-A346-274F4DF7AB20}" type="pres">
      <dgm:prSet presAssocID="{32CB1ECC-1F93-45DB-822B-54B1BD064CDF}" presName="childText" presStyleLbl="conFgAcc1" presStyleIdx="1" presStyleCnt="2">
        <dgm:presLayoutVars>
          <dgm:bulletEnabled val="1"/>
        </dgm:presLayoutVars>
      </dgm:prSet>
      <dgm:spPr/>
    </dgm:pt>
  </dgm:ptLst>
  <dgm:cxnLst>
    <dgm:cxn modelId="{504DE504-80B8-5647-9A36-28F6243FB287}" type="presOf" srcId="{117E1603-2556-4C4C-B0CF-7FEB3B8181D0}" destId="{F3F87670-BBC4-9E46-B42D-D06CDFFDD40D}" srcOrd="0" destOrd="0" presId="urn:microsoft.com/office/officeart/2005/8/layout/list1"/>
    <dgm:cxn modelId="{12289F16-83DC-1F43-A9EF-19C8E42C659E}" type="presOf" srcId="{BEBDE5E3-B9C3-4159-9E5F-D0145C298924}" destId="{2F381DF5-86CE-EA41-AD42-A03C27BC592A}" srcOrd="1" destOrd="0" presId="urn:microsoft.com/office/officeart/2005/8/layout/list1"/>
    <dgm:cxn modelId="{F0603117-644C-BF47-BDFF-F17E671B2B81}" type="presOf" srcId="{32CB1ECC-1F93-45DB-822B-54B1BD064CDF}" destId="{1864204C-BD53-6141-99FE-243DB2ADD6CC}" srcOrd="0" destOrd="0" presId="urn:microsoft.com/office/officeart/2005/8/layout/list1"/>
    <dgm:cxn modelId="{AA065A20-A1E5-9640-99B0-E195E37E8053}" type="presOf" srcId="{CE9C4BB2-0B6A-4E90-94BF-9FEB6171CCC4}" destId="{B74F8589-5B61-744A-9248-780E85B9F444}" srcOrd="0" destOrd="0" presId="urn:microsoft.com/office/officeart/2005/8/layout/list1"/>
    <dgm:cxn modelId="{A1367C53-D743-406E-BE18-92CAADD05374}" srcId="{BEBDE5E3-B9C3-4159-9E5F-D0145C298924}" destId="{117E1603-2556-4C4C-B0CF-7FEB3B8181D0}" srcOrd="0" destOrd="0" parTransId="{072492F9-8C33-4B71-B82F-13DCB833DF3F}" sibTransId="{6A4B2E24-B79F-4574-8999-8CAE2C007B6F}"/>
    <dgm:cxn modelId="{5B668055-997E-4E57-B895-D3DDB53C185E}" srcId="{BEBDE5E3-B9C3-4159-9E5F-D0145C298924}" destId="{3B639238-A7E4-42B0-8EC7-A600513C7894}" srcOrd="2" destOrd="0" parTransId="{F914C400-341E-46D2-97BD-DBF07347CACD}" sibTransId="{D3CDA696-0E64-42C9-A03A-A22F0073CE6E}"/>
    <dgm:cxn modelId="{0C403480-5863-3142-918E-2144E9EC468B}" srcId="{32CB1ECC-1F93-45DB-822B-54B1BD064CDF}" destId="{FA2F68BF-611F-CC48-81B8-D4A05AB6BDA7}" srcOrd="1" destOrd="0" parTransId="{E3194009-28AC-474C-B0C2-7AC84FACA251}" sibTransId="{D58B0B6F-AF9F-CA4B-AFF1-FD930ACADF0D}"/>
    <dgm:cxn modelId="{B5C04F8E-3106-DC43-9773-B4929B2E8715}" type="presOf" srcId="{65E6D905-18F5-4403-AAE3-1C6DA3DF754B}" destId="{F3F87670-BBC4-9E46-B42D-D06CDFFDD40D}" srcOrd="0" destOrd="1" presId="urn:microsoft.com/office/officeart/2005/8/layout/list1"/>
    <dgm:cxn modelId="{2F8C099E-2CA3-8942-8EE6-7E75D92A94F1}" type="presOf" srcId="{32CB1ECC-1F93-45DB-822B-54B1BD064CDF}" destId="{C300D68A-D230-4645-80C4-F156DCA3AF88}" srcOrd="1" destOrd="0" presId="urn:microsoft.com/office/officeart/2005/8/layout/list1"/>
    <dgm:cxn modelId="{D4929F9E-4F7E-EC49-897B-A60CA0FDB810}" type="presOf" srcId="{9B51E9A9-4A6A-2B46-98AC-8E9DBACC1EC9}" destId="{A06E4685-6E10-1A48-A346-274F4DF7AB20}" srcOrd="0" destOrd="2" presId="urn:microsoft.com/office/officeart/2005/8/layout/list1"/>
    <dgm:cxn modelId="{648DA2A1-0FFA-4D70-AD68-10E59192F6E8}" srcId="{CE9C4BB2-0B6A-4E90-94BF-9FEB6171CCC4}" destId="{32CB1ECC-1F93-45DB-822B-54B1BD064CDF}" srcOrd="1" destOrd="0" parTransId="{8C0742A9-58CB-451C-9D2E-383B2426F491}" sibTransId="{B7F617BA-311E-4DE7-9CE0-A10CD35D4847}"/>
    <dgm:cxn modelId="{22A77BA7-CB1D-471A-A27F-A31E43453CB8}" srcId="{CE9C4BB2-0B6A-4E90-94BF-9FEB6171CCC4}" destId="{BEBDE5E3-B9C3-4159-9E5F-D0145C298924}" srcOrd="0" destOrd="0" parTransId="{9ED10852-9DF1-45A7-9F67-F97FE5CB8A7C}" sibTransId="{BE950AAF-F650-4930-98F7-AB0A2C7CBD57}"/>
    <dgm:cxn modelId="{093941B7-4F16-8741-8401-5751136D7B63}" type="presOf" srcId="{3B639238-A7E4-42B0-8EC7-A600513C7894}" destId="{F3F87670-BBC4-9E46-B42D-D06CDFFDD40D}" srcOrd="0" destOrd="2" presId="urn:microsoft.com/office/officeart/2005/8/layout/list1"/>
    <dgm:cxn modelId="{3D3CDDC7-18C0-5142-9713-E6A6623FB5E9}" type="presOf" srcId="{7DE8A23D-790D-4682-BE88-2096CAB89230}" destId="{A06E4685-6E10-1A48-A346-274F4DF7AB20}" srcOrd="0" destOrd="0" presId="urn:microsoft.com/office/officeart/2005/8/layout/list1"/>
    <dgm:cxn modelId="{997A66DC-7082-4A4D-AB46-A0D331DC2163}" srcId="{32CB1ECC-1F93-45DB-822B-54B1BD064CDF}" destId="{7DE8A23D-790D-4682-BE88-2096CAB89230}" srcOrd="0" destOrd="0" parTransId="{FD03C2DA-C0FB-4507-961D-873BA9EF2B6B}" sibTransId="{DBB82F10-564F-42FB-84AB-C00748C21959}"/>
    <dgm:cxn modelId="{CEB427DF-2BCD-C945-B476-875B2BC369BF}" type="presOf" srcId="{BEBDE5E3-B9C3-4159-9E5F-D0145C298924}" destId="{C2256129-6E73-454D-9BAA-2FAE39E8167F}" srcOrd="0" destOrd="0" presId="urn:microsoft.com/office/officeart/2005/8/layout/list1"/>
    <dgm:cxn modelId="{013E3AF1-17D8-9F4D-AB23-B059DBDC7624}" type="presOf" srcId="{FA2F68BF-611F-CC48-81B8-D4A05AB6BDA7}" destId="{A06E4685-6E10-1A48-A346-274F4DF7AB20}" srcOrd="0" destOrd="1" presId="urn:microsoft.com/office/officeart/2005/8/layout/list1"/>
    <dgm:cxn modelId="{C92C9BF1-3736-9548-933D-8C3847C2A876}" srcId="{32CB1ECC-1F93-45DB-822B-54B1BD064CDF}" destId="{9B51E9A9-4A6A-2B46-98AC-8E9DBACC1EC9}" srcOrd="2" destOrd="0" parTransId="{32CB60E2-5B79-B449-8EF6-EF998F6E551C}" sibTransId="{55DC231A-AEB4-5740-8947-ACC5958A8773}"/>
    <dgm:cxn modelId="{26AFBDFD-8FDC-43C4-AC19-993948E04775}" srcId="{BEBDE5E3-B9C3-4159-9E5F-D0145C298924}" destId="{65E6D905-18F5-4403-AAE3-1C6DA3DF754B}" srcOrd="1" destOrd="0" parTransId="{EA90651D-4AEE-4EAF-973E-8EE7ADB2CB8F}" sibTransId="{2827FFBF-B66A-4DCB-9807-95E9156A68F7}"/>
    <dgm:cxn modelId="{7EE2E438-93B5-6445-B8DD-D5029BD990CB}" type="presParOf" srcId="{B74F8589-5B61-744A-9248-780E85B9F444}" destId="{E570950F-06C4-2E4A-9BA9-70152948AD9B}" srcOrd="0" destOrd="0" presId="urn:microsoft.com/office/officeart/2005/8/layout/list1"/>
    <dgm:cxn modelId="{FC52D4CC-30B8-CC45-ABF0-7DCC89962EC4}" type="presParOf" srcId="{E570950F-06C4-2E4A-9BA9-70152948AD9B}" destId="{C2256129-6E73-454D-9BAA-2FAE39E8167F}" srcOrd="0" destOrd="0" presId="urn:microsoft.com/office/officeart/2005/8/layout/list1"/>
    <dgm:cxn modelId="{92FC2C82-724B-174A-89C4-1E78672F8993}" type="presParOf" srcId="{E570950F-06C4-2E4A-9BA9-70152948AD9B}" destId="{2F381DF5-86CE-EA41-AD42-A03C27BC592A}" srcOrd="1" destOrd="0" presId="urn:microsoft.com/office/officeart/2005/8/layout/list1"/>
    <dgm:cxn modelId="{A05A71F8-AAE6-C14B-8D01-6493E324004E}" type="presParOf" srcId="{B74F8589-5B61-744A-9248-780E85B9F444}" destId="{905D53B0-2FAB-AE4B-97F2-462B6EE74F4D}" srcOrd="1" destOrd="0" presId="urn:microsoft.com/office/officeart/2005/8/layout/list1"/>
    <dgm:cxn modelId="{83A15AF7-14B6-9142-B5D7-3167E845F327}" type="presParOf" srcId="{B74F8589-5B61-744A-9248-780E85B9F444}" destId="{F3F87670-BBC4-9E46-B42D-D06CDFFDD40D}" srcOrd="2" destOrd="0" presId="urn:microsoft.com/office/officeart/2005/8/layout/list1"/>
    <dgm:cxn modelId="{6C5FBDC7-F90F-C746-9C76-6D40A189D425}" type="presParOf" srcId="{B74F8589-5B61-744A-9248-780E85B9F444}" destId="{184CF852-4245-7642-9A95-47BC5E957A84}" srcOrd="3" destOrd="0" presId="urn:microsoft.com/office/officeart/2005/8/layout/list1"/>
    <dgm:cxn modelId="{9FEF4E16-D17D-2440-ABAE-AD4A03B99F5A}" type="presParOf" srcId="{B74F8589-5B61-744A-9248-780E85B9F444}" destId="{6063DAC2-62FC-194F-9EF5-1F026D1DDADF}" srcOrd="4" destOrd="0" presId="urn:microsoft.com/office/officeart/2005/8/layout/list1"/>
    <dgm:cxn modelId="{506F0F21-DCD8-4D4B-8799-B2AB8E92B8C0}" type="presParOf" srcId="{6063DAC2-62FC-194F-9EF5-1F026D1DDADF}" destId="{1864204C-BD53-6141-99FE-243DB2ADD6CC}" srcOrd="0" destOrd="0" presId="urn:microsoft.com/office/officeart/2005/8/layout/list1"/>
    <dgm:cxn modelId="{A2A4EA60-CF12-DA42-8213-EE6EB70C3593}" type="presParOf" srcId="{6063DAC2-62FC-194F-9EF5-1F026D1DDADF}" destId="{C300D68A-D230-4645-80C4-F156DCA3AF88}" srcOrd="1" destOrd="0" presId="urn:microsoft.com/office/officeart/2005/8/layout/list1"/>
    <dgm:cxn modelId="{3F8B7503-9D9A-5A48-8D32-60DFCC0517BC}" type="presParOf" srcId="{B74F8589-5B61-744A-9248-780E85B9F444}" destId="{D47C8B50-C687-554F-AB5A-3056C871D3A2}" srcOrd="5" destOrd="0" presId="urn:microsoft.com/office/officeart/2005/8/layout/list1"/>
    <dgm:cxn modelId="{83C21D77-E2BF-3543-826C-778A22D24241}" type="presParOf" srcId="{B74F8589-5B61-744A-9248-780E85B9F444}" destId="{A06E4685-6E10-1A48-A346-274F4DF7AB2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47A150-20E8-4DE2-AFF6-DDCD569148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0D2B0E-A130-4E51-99AC-F29CFA5CF03C}">
      <dgm:prSet/>
      <dgm:spPr/>
      <dgm:t>
        <a:bodyPr/>
        <a:lstStyle/>
        <a:p>
          <a:r>
            <a:rPr lang="en-US"/>
            <a:t>“1 Simple Trick” </a:t>
          </a:r>
        </a:p>
      </dgm:t>
    </dgm:pt>
    <dgm:pt modelId="{E847F792-E3C5-41F5-A112-1F9450C84C91}" type="parTrans" cxnId="{CF0EAF60-E40A-4B72-BE33-A325DCEAB914}">
      <dgm:prSet/>
      <dgm:spPr/>
      <dgm:t>
        <a:bodyPr/>
        <a:lstStyle/>
        <a:p>
          <a:endParaRPr lang="en-US"/>
        </a:p>
      </dgm:t>
    </dgm:pt>
    <dgm:pt modelId="{6714BEF6-8B9E-4541-B1D5-0965595854C1}" type="sibTrans" cxnId="{CF0EAF60-E40A-4B72-BE33-A325DCEAB914}">
      <dgm:prSet/>
      <dgm:spPr/>
      <dgm:t>
        <a:bodyPr/>
        <a:lstStyle/>
        <a:p>
          <a:endParaRPr lang="en-US"/>
        </a:p>
      </dgm:t>
    </dgm:pt>
    <dgm:pt modelId="{ED862348-2424-4EDA-9A12-8BE7E403B572}">
      <dgm:prSet/>
      <dgm:spPr/>
      <dgm:t>
        <a:bodyPr/>
        <a:lstStyle/>
        <a:p>
          <a:r>
            <a:rPr lang="en-US"/>
            <a:t>Curve fitting adapted to percentiles!</a:t>
          </a:r>
        </a:p>
      </dgm:t>
    </dgm:pt>
    <dgm:pt modelId="{3FF2DAC5-9BC8-4F5B-8E58-2587FE3A9853}" type="parTrans" cxnId="{5640F199-B23F-4A57-9FB7-0897E8BD0D7B}">
      <dgm:prSet/>
      <dgm:spPr/>
      <dgm:t>
        <a:bodyPr/>
        <a:lstStyle/>
        <a:p>
          <a:endParaRPr lang="en-US"/>
        </a:p>
      </dgm:t>
    </dgm:pt>
    <dgm:pt modelId="{AF4A27B2-23BF-490A-AC4B-064588F6C821}" type="sibTrans" cxnId="{5640F199-B23F-4A57-9FB7-0897E8BD0D7B}">
      <dgm:prSet/>
      <dgm:spPr/>
      <dgm:t>
        <a:bodyPr/>
        <a:lstStyle/>
        <a:p>
          <a:endParaRPr lang="en-US"/>
        </a:p>
      </dgm:t>
    </dgm:pt>
    <dgm:pt modelId="{FB32B1FC-5088-7445-857D-AEADBEEE2423}" type="pres">
      <dgm:prSet presAssocID="{4847A150-20E8-4DE2-AFF6-DDCD56914849}" presName="linear" presStyleCnt="0">
        <dgm:presLayoutVars>
          <dgm:animLvl val="lvl"/>
          <dgm:resizeHandles val="exact"/>
        </dgm:presLayoutVars>
      </dgm:prSet>
      <dgm:spPr/>
    </dgm:pt>
    <dgm:pt modelId="{0CB25702-E88E-AA49-B324-E84032098242}" type="pres">
      <dgm:prSet presAssocID="{B70D2B0E-A130-4E51-99AC-F29CFA5CF03C}" presName="parentText" presStyleLbl="node1" presStyleIdx="0" presStyleCnt="2">
        <dgm:presLayoutVars>
          <dgm:chMax val="0"/>
          <dgm:bulletEnabled val="1"/>
        </dgm:presLayoutVars>
      </dgm:prSet>
      <dgm:spPr/>
    </dgm:pt>
    <dgm:pt modelId="{6A6712E1-C400-DF4A-A848-3F2868B968D7}" type="pres">
      <dgm:prSet presAssocID="{6714BEF6-8B9E-4541-B1D5-0965595854C1}" presName="spacer" presStyleCnt="0"/>
      <dgm:spPr/>
    </dgm:pt>
    <dgm:pt modelId="{F95F7B17-24C3-5C4E-912C-627753D50921}" type="pres">
      <dgm:prSet presAssocID="{ED862348-2424-4EDA-9A12-8BE7E403B572}" presName="parentText" presStyleLbl="node1" presStyleIdx="1" presStyleCnt="2">
        <dgm:presLayoutVars>
          <dgm:chMax val="0"/>
          <dgm:bulletEnabled val="1"/>
        </dgm:presLayoutVars>
      </dgm:prSet>
      <dgm:spPr/>
    </dgm:pt>
  </dgm:ptLst>
  <dgm:cxnLst>
    <dgm:cxn modelId="{CF0EAF60-E40A-4B72-BE33-A325DCEAB914}" srcId="{4847A150-20E8-4DE2-AFF6-DDCD56914849}" destId="{B70D2B0E-A130-4E51-99AC-F29CFA5CF03C}" srcOrd="0" destOrd="0" parTransId="{E847F792-E3C5-41F5-A112-1F9450C84C91}" sibTransId="{6714BEF6-8B9E-4541-B1D5-0965595854C1}"/>
    <dgm:cxn modelId="{5640F199-B23F-4A57-9FB7-0897E8BD0D7B}" srcId="{4847A150-20E8-4DE2-AFF6-DDCD56914849}" destId="{ED862348-2424-4EDA-9A12-8BE7E403B572}" srcOrd="1" destOrd="0" parTransId="{3FF2DAC5-9BC8-4F5B-8E58-2587FE3A9853}" sibTransId="{AF4A27B2-23BF-490A-AC4B-064588F6C821}"/>
    <dgm:cxn modelId="{64BDF4A0-7C89-C946-8790-557FD2925D4D}" type="presOf" srcId="{B70D2B0E-A130-4E51-99AC-F29CFA5CF03C}" destId="{0CB25702-E88E-AA49-B324-E84032098242}" srcOrd="0" destOrd="0" presId="urn:microsoft.com/office/officeart/2005/8/layout/vList2"/>
    <dgm:cxn modelId="{863BC3A3-483D-8A40-A6C1-71395209D8AF}" type="presOf" srcId="{ED862348-2424-4EDA-9A12-8BE7E403B572}" destId="{F95F7B17-24C3-5C4E-912C-627753D50921}" srcOrd="0" destOrd="0" presId="urn:microsoft.com/office/officeart/2005/8/layout/vList2"/>
    <dgm:cxn modelId="{D5FEB5FF-F65D-1649-AE21-F84E2B91340B}" type="presOf" srcId="{4847A150-20E8-4DE2-AFF6-DDCD56914849}" destId="{FB32B1FC-5088-7445-857D-AEADBEEE2423}" srcOrd="0" destOrd="0" presId="urn:microsoft.com/office/officeart/2005/8/layout/vList2"/>
    <dgm:cxn modelId="{FC7599CD-8410-7E40-9E96-CD349B0A6495}" type="presParOf" srcId="{FB32B1FC-5088-7445-857D-AEADBEEE2423}" destId="{0CB25702-E88E-AA49-B324-E84032098242}" srcOrd="0" destOrd="0" presId="urn:microsoft.com/office/officeart/2005/8/layout/vList2"/>
    <dgm:cxn modelId="{919DB2D4-9E2D-B149-B0EB-F8F62BDF6558}" type="presParOf" srcId="{FB32B1FC-5088-7445-857D-AEADBEEE2423}" destId="{6A6712E1-C400-DF4A-A848-3F2868B968D7}" srcOrd="1" destOrd="0" presId="urn:microsoft.com/office/officeart/2005/8/layout/vList2"/>
    <dgm:cxn modelId="{09181E84-49F1-7E4F-804F-2EA0BB733E48}" type="presParOf" srcId="{FB32B1FC-5088-7445-857D-AEADBEEE2423}" destId="{F95F7B17-24C3-5C4E-912C-627753D5092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6528A-9CB9-6A41-93DB-53652D98EE36}">
      <dsp:nvSpPr>
        <dsp:cNvPr id="0" name=""/>
        <dsp:cNvSpPr/>
      </dsp:nvSpPr>
      <dsp:spPr>
        <a:xfrm>
          <a:off x="0" y="416896"/>
          <a:ext cx="6674828" cy="671580"/>
        </a:xfrm>
        <a:prstGeom prst="round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model “context-dependent significance”</a:t>
          </a:r>
        </a:p>
      </dsp:txBody>
      <dsp:txXfrm>
        <a:off x="32784" y="449680"/>
        <a:ext cx="6609260" cy="606012"/>
      </dsp:txXfrm>
    </dsp:sp>
    <dsp:sp modelId="{8DFE99C9-9AFE-EA42-9609-398436E59F03}">
      <dsp:nvSpPr>
        <dsp:cNvPr id="0" name=""/>
        <dsp:cNvSpPr/>
      </dsp:nvSpPr>
      <dsp:spPr>
        <a:xfrm>
          <a:off x="0" y="1169116"/>
          <a:ext cx="6674828" cy="671580"/>
        </a:xfrm>
        <a:prstGeom prst="round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correctly predict lab values 95% of the time</a:t>
          </a:r>
        </a:p>
      </dsp:txBody>
      <dsp:txXfrm>
        <a:off x="32784" y="1201900"/>
        <a:ext cx="6609260" cy="606012"/>
      </dsp:txXfrm>
    </dsp:sp>
    <dsp:sp modelId="{ADB93A9A-4A57-9A49-B46E-2AB56FD312C1}">
      <dsp:nvSpPr>
        <dsp:cNvPr id="0" name=""/>
        <dsp:cNvSpPr/>
      </dsp:nvSpPr>
      <dsp:spPr>
        <a:xfrm>
          <a:off x="0" y="1921336"/>
          <a:ext cx="6674828" cy="671580"/>
        </a:xfrm>
        <a:prstGeom prst="round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are called “Null Intervals” </a:t>
          </a:r>
        </a:p>
      </dsp:txBody>
      <dsp:txXfrm>
        <a:off x="32784" y="1954120"/>
        <a:ext cx="6609260" cy="606012"/>
      </dsp:txXfrm>
    </dsp:sp>
    <dsp:sp modelId="{9EA6F2D7-01B5-9141-BE27-19C4582E5505}">
      <dsp:nvSpPr>
        <dsp:cNvPr id="0" name=""/>
        <dsp:cNvSpPr/>
      </dsp:nvSpPr>
      <dsp:spPr>
        <a:xfrm>
          <a:off x="0" y="2673556"/>
          <a:ext cx="6674828" cy="671580"/>
        </a:xfrm>
        <a:prstGeom prst="round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 not replace reference intervals</a:t>
          </a:r>
        </a:p>
      </dsp:txBody>
      <dsp:txXfrm>
        <a:off x="32784" y="2706340"/>
        <a:ext cx="6609260"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A4DA8-B853-8B4E-B8D1-0F229D544402}">
      <dsp:nvSpPr>
        <dsp:cNvPr id="0" name=""/>
        <dsp:cNvSpPr/>
      </dsp:nvSpPr>
      <dsp:spPr>
        <a:xfrm>
          <a:off x="0" y="192751"/>
          <a:ext cx="10293255"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Use healthy volunteers for "normal" (direct method).</a:t>
          </a:r>
        </a:p>
      </dsp:txBody>
      <dsp:txXfrm>
        <a:off x="42151" y="234902"/>
        <a:ext cx="10208953" cy="779158"/>
      </dsp:txXfrm>
    </dsp:sp>
    <dsp:sp modelId="{B70D9860-6631-0647-9710-1723790EBA75}">
      <dsp:nvSpPr>
        <dsp:cNvPr id="0" name=""/>
        <dsp:cNvSpPr/>
      </dsp:nvSpPr>
      <dsp:spPr>
        <a:xfrm>
          <a:off x="0" y="1159891"/>
          <a:ext cx="10293255"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CLSI: </a:t>
          </a:r>
          <a:r>
            <a:rPr lang="en-US" sz="3600" kern="1200">
              <a:latin typeface="Calibri Light" panose="020F0302020204030204"/>
            </a:rPr>
            <a:t>Specific</a:t>
          </a:r>
          <a:r>
            <a:rPr lang="en-US" sz="3600" kern="1200"/>
            <a:t> </a:t>
          </a:r>
          <a:r>
            <a:rPr lang="en-US" sz="3600" kern="1200">
              <a:latin typeface="Calibri Light" panose="020F0302020204030204"/>
            </a:rPr>
            <a:t>Guidelines</a:t>
          </a:r>
          <a:endParaRPr lang="en-US" sz="3600" kern="1200"/>
        </a:p>
      </dsp:txBody>
      <dsp:txXfrm>
        <a:off x="42151" y="1202042"/>
        <a:ext cx="10208953" cy="779158"/>
      </dsp:txXfrm>
    </dsp:sp>
    <dsp:sp modelId="{98C62B68-13F2-164B-A3A6-2F3EA9F6048B}">
      <dsp:nvSpPr>
        <dsp:cNvPr id="0" name=""/>
        <dsp:cNvSpPr/>
      </dsp:nvSpPr>
      <dsp:spPr>
        <a:xfrm>
          <a:off x="0" y="2023351"/>
          <a:ext cx="10293255"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811"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120 person recommendation</a:t>
          </a:r>
        </a:p>
        <a:p>
          <a:pPr marL="285750" lvl="1" indent="-285750" algn="l" defTabSz="1244600">
            <a:lnSpc>
              <a:spcPct val="90000"/>
            </a:lnSpc>
            <a:spcBef>
              <a:spcPct val="0"/>
            </a:spcBef>
            <a:spcAft>
              <a:spcPct val="20000"/>
            </a:spcAft>
            <a:buChar char="•"/>
          </a:pPr>
          <a:r>
            <a:rPr lang="en-US" sz="2800" kern="1200"/>
            <a:t>2.5%, 97.5% Percentiles </a:t>
          </a:r>
          <a:r>
            <a:rPr lang="en-US" sz="2800" i="1" kern="1200"/>
            <a:t>estimated</a:t>
          </a:r>
          <a:endParaRPr lang="en-US" sz="2800" kern="1200"/>
        </a:p>
        <a:p>
          <a:pPr marL="571500" lvl="2" indent="-285750" algn="l" defTabSz="1244600">
            <a:lnSpc>
              <a:spcPct val="90000"/>
            </a:lnSpc>
            <a:spcBef>
              <a:spcPct val="0"/>
            </a:spcBef>
            <a:spcAft>
              <a:spcPct val="20000"/>
            </a:spcAft>
            <a:buChar char="•"/>
          </a:pPr>
          <a:r>
            <a:rPr lang="en-US" sz="2800" kern="1200"/>
            <a:t>“non-parametrically” (usually empirically)</a:t>
          </a:r>
        </a:p>
      </dsp:txBody>
      <dsp:txXfrm>
        <a:off x="0" y="2023351"/>
        <a:ext cx="10293255" cy="1453140"/>
      </dsp:txXfrm>
    </dsp:sp>
    <dsp:sp modelId="{47CE8BD5-E2B2-5746-8E7B-95942BC17404}">
      <dsp:nvSpPr>
        <dsp:cNvPr id="0" name=""/>
        <dsp:cNvSpPr/>
      </dsp:nvSpPr>
      <dsp:spPr>
        <a:xfrm>
          <a:off x="0" y="3476492"/>
          <a:ext cx="10293255"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Many choose to verify manufacturer interval</a:t>
          </a:r>
        </a:p>
      </dsp:txBody>
      <dsp:txXfrm>
        <a:off x="42151" y="3518643"/>
        <a:ext cx="10208953" cy="77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0DB54-50C3-F143-874E-6E8AB273B52A}">
      <dsp:nvSpPr>
        <dsp:cNvPr id="0" name=""/>
        <dsp:cNvSpPr/>
      </dsp:nvSpPr>
      <dsp:spPr>
        <a:xfrm rot="5400000">
          <a:off x="3217408" y="-1091732"/>
          <a:ext cx="1078504" cy="35356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870 Adults, aged 20-69</a:t>
          </a:r>
        </a:p>
      </dsp:txBody>
      <dsp:txXfrm rot="-5400000">
        <a:off x="1988820" y="189504"/>
        <a:ext cx="3483032" cy="973208"/>
      </dsp:txXfrm>
    </dsp:sp>
    <dsp:sp modelId="{190DC266-486D-0E4D-BE30-988A9463202E}">
      <dsp:nvSpPr>
        <dsp:cNvPr id="0" name=""/>
        <dsp:cNvSpPr/>
      </dsp:nvSpPr>
      <dsp:spPr>
        <a:xfrm>
          <a:off x="0" y="2042"/>
          <a:ext cx="1988820" cy="134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a:t>Who? </a:t>
          </a:r>
          <a:endParaRPr lang="en-US" sz="3600" kern="1200"/>
        </a:p>
      </dsp:txBody>
      <dsp:txXfrm>
        <a:off x="65810" y="67852"/>
        <a:ext cx="1857200" cy="1216510"/>
      </dsp:txXfrm>
    </dsp:sp>
    <dsp:sp modelId="{9E13C982-23FA-7048-A751-03329D1F2D15}">
      <dsp:nvSpPr>
        <dsp:cNvPr id="0" name=""/>
        <dsp:cNvSpPr/>
      </dsp:nvSpPr>
      <dsp:spPr>
        <a:xfrm rot="5400000">
          <a:off x="3217408" y="323804"/>
          <a:ext cx="1078504" cy="35356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Leipzig, Germany</a:t>
          </a:r>
        </a:p>
      </dsp:txBody>
      <dsp:txXfrm rot="-5400000">
        <a:off x="1988820" y="1605040"/>
        <a:ext cx="3483032" cy="973208"/>
      </dsp:txXfrm>
    </dsp:sp>
    <dsp:sp modelId="{FE13F7C0-90E0-C24A-905E-43D7A1289C27}">
      <dsp:nvSpPr>
        <dsp:cNvPr id="0" name=""/>
        <dsp:cNvSpPr/>
      </dsp:nvSpPr>
      <dsp:spPr>
        <a:xfrm>
          <a:off x="0" y="1417579"/>
          <a:ext cx="1988820" cy="134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a:t>Where?</a:t>
          </a:r>
          <a:endParaRPr lang="en-US" sz="3600" kern="1200"/>
        </a:p>
      </dsp:txBody>
      <dsp:txXfrm>
        <a:off x="65810" y="1483389"/>
        <a:ext cx="1857200" cy="1216510"/>
      </dsp:txXfrm>
    </dsp:sp>
    <dsp:sp modelId="{DA65F91E-4F84-864E-AFA3-CA9ADA331ADB}">
      <dsp:nvSpPr>
        <dsp:cNvPr id="0" name=""/>
        <dsp:cNvSpPr/>
      </dsp:nvSpPr>
      <dsp:spPr>
        <a:xfrm rot="5400000">
          <a:off x="3217408" y="1739340"/>
          <a:ext cx="1078504" cy="35356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4 month period </a:t>
          </a:r>
          <a:br>
            <a:rPr lang="en-US" sz="2500" kern="1200"/>
          </a:br>
          <a:r>
            <a:rPr lang="en-US" sz="2500" kern="1200"/>
            <a:t>   (May to August 2003)</a:t>
          </a:r>
        </a:p>
      </dsp:txBody>
      <dsp:txXfrm rot="-5400000">
        <a:off x="1988820" y="3020576"/>
        <a:ext cx="3483032" cy="973208"/>
      </dsp:txXfrm>
    </dsp:sp>
    <dsp:sp modelId="{D385B7F9-8577-6F4B-A73F-53AEB4B87809}">
      <dsp:nvSpPr>
        <dsp:cNvPr id="0" name=""/>
        <dsp:cNvSpPr/>
      </dsp:nvSpPr>
      <dsp:spPr>
        <a:xfrm>
          <a:off x="0" y="2833116"/>
          <a:ext cx="1988820" cy="134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a:t>When?</a:t>
          </a:r>
          <a:r>
            <a:rPr lang="en-US" sz="3600" kern="1200"/>
            <a:t> </a:t>
          </a:r>
        </a:p>
      </dsp:txBody>
      <dsp:txXfrm>
        <a:off x="65810" y="2898926"/>
        <a:ext cx="1857200" cy="1216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87670-BBC4-9E46-B42D-D06CDFFDD40D}">
      <dsp:nvSpPr>
        <dsp:cNvPr id="0" name=""/>
        <dsp:cNvSpPr/>
      </dsp:nvSpPr>
      <dsp:spPr>
        <a:xfrm>
          <a:off x="0" y="369044"/>
          <a:ext cx="11665857" cy="166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5400" tIns="458216" rIns="90540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Cross Sectional Study</a:t>
          </a:r>
        </a:p>
        <a:p>
          <a:pPr marL="228600" lvl="1" indent="-228600" algn="l" defTabSz="977900">
            <a:lnSpc>
              <a:spcPct val="90000"/>
            </a:lnSpc>
            <a:spcBef>
              <a:spcPct val="0"/>
            </a:spcBef>
            <a:spcAft>
              <a:spcPct val="15000"/>
            </a:spcAft>
            <a:buChar char="•"/>
          </a:pPr>
          <a:r>
            <a:rPr lang="en-US" sz="2200" kern="1200"/>
            <a:t>Healthy Adults ages 22 - 70 years, 8/2019 - 9/2020</a:t>
          </a:r>
        </a:p>
        <a:p>
          <a:pPr marL="228600" lvl="1" indent="-228600" algn="l" defTabSz="977900">
            <a:lnSpc>
              <a:spcPct val="90000"/>
            </a:lnSpc>
            <a:spcBef>
              <a:spcPct val="0"/>
            </a:spcBef>
            <a:spcAft>
              <a:spcPct val="15000"/>
            </a:spcAft>
            <a:buChar char="•"/>
          </a:pPr>
          <a:r>
            <a:rPr lang="en-US" sz="2200" kern="1200"/>
            <a:t>&gt; 66,000 individuals met inclusion criteria</a:t>
          </a:r>
        </a:p>
      </dsp:txBody>
      <dsp:txXfrm>
        <a:off x="0" y="369044"/>
        <a:ext cx="11665857" cy="1663199"/>
      </dsp:txXfrm>
    </dsp:sp>
    <dsp:sp modelId="{2F381DF5-86CE-EA41-AD42-A03C27BC592A}">
      <dsp:nvSpPr>
        <dsp:cNvPr id="0" name=""/>
        <dsp:cNvSpPr/>
      </dsp:nvSpPr>
      <dsp:spPr>
        <a:xfrm>
          <a:off x="583292" y="44324"/>
          <a:ext cx="816609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659" tIns="0" rIns="308659" bIns="0" numCol="1" spcCol="1270" anchor="ctr" anchorCtr="0">
          <a:noAutofit/>
        </a:bodyPr>
        <a:lstStyle/>
        <a:p>
          <a:pPr marL="0" lvl="0" indent="0" algn="l" defTabSz="977900">
            <a:lnSpc>
              <a:spcPct val="90000"/>
            </a:lnSpc>
            <a:spcBef>
              <a:spcPct val="0"/>
            </a:spcBef>
            <a:spcAft>
              <a:spcPct val="35000"/>
            </a:spcAft>
            <a:buNone/>
          </a:pPr>
          <a:r>
            <a:rPr lang="en-US" sz="2200" b="1" kern="1200"/>
            <a:t>Study Design</a:t>
          </a:r>
          <a:endParaRPr lang="en-US" sz="2200" kern="1200"/>
        </a:p>
      </dsp:txBody>
      <dsp:txXfrm>
        <a:off x="614995" y="76027"/>
        <a:ext cx="8102693" cy="586034"/>
      </dsp:txXfrm>
    </dsp:sp>
    <dsp:sp modelId="{A06E4685-6E10-1A48-A346-274F4DF7AB20}">
      <dsp:nvSpPr>
        <dsp:cNvPr id="0" name=""/>
        <dsp:cNvSpPr/>
      </dsp:nvSpPr>
      <dsp:spPr>
        <a:xfrm>
          <a:off x="0" y="2475764"/>
          <a:ext cx="11665857" cy="166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5400" tIns="458216" rIns="905400"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baseline="0">
              <a:latin typeface="Calibri Light" panose="020F0302020204030204"/>
            </a:rPr>
            <a:t>Pregnancy</a:t>
          </a:r>
          <a:r>
            <a:rPr lang="en-US" sz="2200" b="0" i="0" kern="1200" baseline="0"/>
            <a:t>, past of family endocrine history, medications affecting thyroid function</a:t>
          </a:r>
          <a:endParaRPr lang="en-US" sz="2200" kern="1200"/>
        </a:p>
        <a:p>
          <a:pPr marL="228600" lvl="1" indent="-228600" algn="l" defTabSz="977900">
            <a:lnSpc>
              <a:spcPct val="90000"/>
            </a:lnSpc>
            <a:spcBef>
              <a:spcPct val="0"/>
            </a:spcBef>
            <a:spcAft>
              <a:spcPct val="15000"/>
            </a:spcAft>
            <a:buChar char="•"/>
          </a:pPr>
          <a:r>
            <a:rPr lang="en-US" sz="2200" kern="1200"/>
            <a:t>Required patients to fast for 8 hours</a:t>
          </a:r>
        </a:p>
        <a:p>
          <a:pPr marL="228600" lvl="1" indent="-228600" algn="l" defTabSz="977900" rtl="0">
            <a:lnSpc>
              <a:spcPct val="90000"/>
            </a:lnSpc>
            <a:spcBef>
              <a:spcPct val="0"/>
            </a:spcBef>
            <a:spcAft>
              <a:spcPct val="15000"/>
            </a:spcAft>
            <a:buChar char="•"/>
          </a:pPr>
          <a:r>
            <a:rPr lang="en-US" sz="2200" kern="1200"/>
            <a:t>TSH measured on Roche Cobas E 601</a:t>
          </a:r>
          <a:r>
            <a:rPr lang="en-US" sz="2200" kern="1200">
              <a:latin typeface="Calibri Light" panose="020F0302020204030204"/>
            </a:rPr>
            <a:t> </a:t>
          </a:r>
          <a:endParaRPr lang="en-US" sz="2200" kern="1200"/>
        </a:p>
      </dsp:txBody>
      <dsp:txXfrm>
        <a:off x="0" y="2475764"/>
        <a:ext cx="11665857" cy="1663199"/>
      </dsp:txXfrm>
    </dsp:sp>
    <dsp:sp modelId="{C300D68A-D230-4645-80C4-F156DCA3AF88}">
      <dsp:nvSpPr>
        <dsp:cNvPr id="0" name=""/>
        <dsp:cNvSpPr/>
      </dsp:nvSpPr>
      <dsp:spPr>
        <a:xfrm>
          <a:off x="583292" y="2151044"/>
          <a:ext cx="816609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659" tIns="0" rIns="308659" bIns="0" numCol="1" spcCol="1270" anchor="ctr" anchorCtr="0">
          <a:noAutofit/>
        </a:bodyPr>
        <a:lstStyle/>
        <a:p>
          <a:pPr marL="0" lvl="0" indent="0" algn="l" defTabSz="977900">
            <a:lnSpc>
              <a:spcPct val="90000"/>
            </a:lnSpc>
            <a:spcBef>
              <a:spcPct val="0"/>
            </a:spcBef>
            <a:spcAft>
              <a:spcPct val="35000"/>
            </a:spcAft>
            <a:buNone/>
          </a:pPr>
          <a:r>
            <a:rPr lang="en-US" sz="2200" b="1" kern="1200"/>
            <a:t>Methodology; Exclusion Criteria</a:t>
          </a:r>
          <a:endParaRPr lang="en-US" sz="2200" kern="1200"/>
        </a:p>
      </dsp:txBody>
      <dsp:txXfrm>
        <a:off x="614995" y="2182747"/>
        <a:ext cx="8102693"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25702-E88E-AA49-B324-E84032098242}">
      <dsp:nvSpPr>
        <dsp:cNvPr id="0" name=""/>
        <dsp:cNvSpPr/>
      </dsp:nvSpPr>
      <dsp:spPr>
        <a:xfrm>
          <a:off x="0" y="683130"/>
          <a:ext cx="4918390" cy="15890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“1 Simple Trick” </a:t>
          </a:r>
        </a:p>
      </dsp:txBody>
      <dsp:txXfrm>
        <a:off x="77569" y="760699"/>
        <a:ext cx="4763252" cy="1433868"/>
      </dsp:txXfrm>
    </dsp:sp>
    <dsp:sp modelId="{F95F7B17-24C3-5C4E-912C-627753D50921}">
      <dsp:nvSpPr>
        <dsp:cNvPr id="0" name=""/>
        <dsp:cNvSpPr/>
      </dsp:nvSpPr>
      <dsp:spPr>
        <a:xfrm>
          <a:off x="0" y="2387336"/>
          <a:ext cx="4918390" cy="15890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Curve fitting adapted to percentiles!</a:t>
          </a:r>
        </a:p>
      </dsp:txBody>
      <dsp:txXfrm>
        <a:off x="77569" y="2464905"/>
        <a:ext cx="4763252" cy="14338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C419D3-1530-48AE-A419-8BE924616260}"/>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F063599-1DDD-43D0-BE1B-3B4348DED34F}"/>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2B89244-2F84-4913-9953-EF75185440DF}" type="datetimeFigureOut">
              <a:rPr lang="en-US"/>
              <a:pPr>
                <a:defRPr/>
              </a:pPr>
              <a:t>10/1/2023</a:t>
            </a:fld>
            <a:endParaRPr lang="en-US"/>
          </a:p>
        </p:txBody>
      </p:sp>
      <p:sp>
        <p:nvSpPr>
          <p:cNvPr id="4" name="Footer Placeholder 3">
            <a:extLst>
              <a:ext uri="{FF2B5EF4-FFF2-40B4-BE49-F238E27FC236}">
                <a16:creationId xmlns:a16="http://schemas.microsoft.com/office/drawing/2014/main" id="{D1973CF2-9753-4689-83BB-E885CB795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7280CAE6-09EA-4D3B-A9BF-F45071F4AB90}"/>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D8DDBE4-19F2-47A5-8C5F-68C127F46E7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B2ACA5-3B5F-4445-98CE-7CF8620EFB3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9C80A14C-93AF-48B3-9D19-3CBE02AA1ADB}"/>
              </a:ext>
            </a:extLst>
          </p:cNvPr>
          <p:cNvSpPr>
            <a:spLocks noGrp="1"/>
          </p:cNvSpPr>
          <p:nvPr>
            <p:ph type="dt" idx="1"/>
          </p:nvPr>
        </p:nvSpPr>
        <p:spPr>
          <a:xfrm>
            <a:off x="3884613" y="2"/>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2C803434-D60F-4857-B829-7FC6DE7DE98E}" type="datetimeFigureOut">
              <a:rPr lang="en-US"/>
              <a:pPr>
                <a:defRPr/>
              </a:pPr>
              <a:t>10/1/2023</a:t>
            </a:fld>
            <a:endParaRPr lang="en-US"/>
          </a:p>
        </p:txBody>
      </p:sp>
      <p:sp>
        <p:nvSpPr>
          <p:cNvPr id="4" name="Slide Image Placeholder 3">
            <a:extLst>
              <a:ext uri="{FF2B5EF4-FFF2-40B4-BE49-F238E27FC236}">
                <a16:creationId xmlns:a16="http://schemas.microsoft.com/office/drawing/2014/main" id="{B917F683-55A3-4E98-BF95-470E3DE0847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B7BD610-A3C4-4B03-97A6-C59B17D061D6}"/>
              </a:ext>
            </a:extLst>
          </p:cNvPr>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4732EBE-F82D-41EC-9E3B-835CDB2D366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0A50A114-BDA9-43F1-A9DA-A605338FC29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5CCC328-449F-4DD7-B46A-20BF94F49E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www-sciencedirect-com.beckerproxy.wustl.edu/topics/medicine-and-dentistry/liver-function-test" TargetMode="External"/><Relationship Id="rId3" Type="http://schemas.openxmlformats.org/officeDocument/2006/relationships/hyperlink" Target="https://ij-healthgeographics.biomedcentral.com/articles/10.1186/1476-072X-12-11" TargetMode="External"/><Relationship Id="rId7" Type="http://schemas.openxmlformats.org/officeDocument/2006/relationships/hyperlink" Target="https://www-sciencedirect-com.beckerproxy.wustl.edu/science/article/pii/S0009912022000595#b0110"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sciencedirect-com.beckerproxy.wustl.edu/topics/medicine-and-dentistry/logistic-regression-analysis" TargetMode="External"/><Relationship Id="rId11" Type="http://schemas.openxmlformats.org/officeDocument/2006/relationships/hyperlink" Target="https://www-sciencedirect-com.beckerproxy.wustl.edu/topics/medicine-and-dentistry/lactate-dehydrogenase" TargetMode="External"/><Relationship Id="rId5" Type="http://schemas.openxmlformats.org/officeDocument/2006/relationships/hyperlink" Target="https://www-sciencedirect-com.beckerproxy.wustl.edu/topics/medicine-and-dentistry/ferritin" TargetMode="External"/><Relationship Id="rId10" Type="http://schemas.openxmlformats.org/officeDocument/2006/relationships/hyperlink" Target="https://www-sciencedirect-com.beckerproxy.wustl.edu/topics/medicine-and-dentistry/inpatient" TargetMode="External"/><Relationship Id="rId4" Type="http://schemas.openxmlformats.org/officeDocument/2006/relationships/hyperlink" Target="https://www-sciencedirect-com.beckerproxy.wustl.edu/science/article/pii/S0009912022000595#b0075" TargetMode="External"/><Relationship Id="rId9" Type="http://schemas.openxmlformats.org/officeDocument/2006/relationships/hyperlink" Target="https://www-sciencedirect-com.beckerproxy.wustl.edu/science/article/pii/S0009912022000595#b011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 recent patient case:  </a:t>
            </a:r>
          </a:p>
          <a:p>
            <a:pPr>
              <a:spcBef>
                <a:spcPts val="0"/>
              </a:spcBef>
              <a:spcAft>
                <a:spcPts val="0"/>
              </a:spcAft>
            </a:pPr>
            <a:r>
              <a:rPr lang="en-US"/>
              <a:t> </a:t>
            </a:r>
            <a:endParaRPr lang="en-US">
              <a:cs typeface="Calibri"/>
            </a:endParaRPr>
          </a:p>
          <a:p>
            <a:pPr>
              <a:spcBef>
                <a:spcPts val="0"/>
              </a:spcBef>
              <a:spcAft>
                <a:spcPts val="0"/>
              </a:spcAft>
            </a:pPr>
            <a:r>
              <a:rPr lang="en-US"/>
              <a:t>accession # 22-194-4341 MRN: 201139746 </a:t>
            </a:r>
            <a:endParaRPr lang="en-US">
              <a:cs typeface="Calibri"/>
            </a:endParaRPr>
          </a:p>
          <a:p>
            <a:pPr>
              <a:spcBef>
                <a:spcPts val="0"/>
              </a:spcBef>
              <a:spcAft>
                <a:spcPts val="0"/>
              </a:spcAft>
            </a:pPr>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2</a:t>
            </a:fld>
            <a:endParaRPr lang="en-US" altLang="en-US"/>
          </a:p>
        </p:txBody>
      </p:sp>
    </p:spTree>
    <p:extLst>
      <p:ext uri="{BB962C8B-B14F-4D97-AF65-F5344CB8AC3E}">
        <p14:creationId xmlns:p14="http://schemas.microsoft.com/office/powerpoint/2010/main" val="1160358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 need to calibrate for each region</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27</a:t>
            </a:fld>
            <a:endParaRPr lang="en-US" altLang="en-US"/>
          </a:p>
        </p:txBody>
      </p:sp>
    </p:spTree>
    <p:extLst>
      <p:ext uri="{BB962C8B-B14F-4D97-AF65-F5344CB8AC3E}">
        <p14:creationId xmlns:p14="http://schemas.microsoft.com/office/powerpoint/2010/main" val="3184283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Satisfied that the effect was real, </a:t>
            </a:r>
            <a:r>
              <a:rPr lang="en-US" err="1"/>
              <a:t>albiet</a:t>
            </a:r>
            <a:r>
              <a:rPr lang="en-US"/>
              <a:t> in only 1 paper so far, I wanted to assess more closely how Roche formulated their ref interval to see if they considered seasonality as well.</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28</a:t>
            </a:fld>
            <a:endParaRPr lang="en-US" altLang="en-US"/>
          </a:p>
        </p:txBody>
      </p:sp>
    </p:spTree>
    <p:extLst>
      <p:ext uri="{BB962C8B-B14F-4D97-AF65-F5344CB8AC3E}">
        <p14:creationId xmlns:p14="http://schemas.microsoft.com/office/powerpoint/2010/main" val="26966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climate in Leipzig is likely to be very different</a:t>
            </a:r>
          </a:p>
          <a:p>
            <a:endParaRPr lang="en-US"/>
          </a:p>
          <a:p>
            <a:r>
              <a:rPr lang="en-US"/>
              <a:t>Unfortunately, all of this patient data was collected during the summer time. </a:t>
            </a:r>
          </a:p>
          <a:p>
            <a:endParaRPr lang="en-US"/>
          </a:p>
          <a:p>
            <a:r>
              <a:rPr lang="en-US"/>
              <a:t>Because L. hg. Latitude, more hours of sunlight than if we had done a summer study.</a:t>
            </a:r>
          </a:p>
          <a:p>
            <a:endParaRPr lang="en-US"/>
          </a:p>
          <a:p>
            <a:r>
              <a:rPr lang="en-US"/>
              <a:t>Confident that I might be on to something, I wanted to make sure that I had the seasonality right.</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31</a:t>
            </a:fld>
            <a:endParaRPr lang="en-US" altLang="en-US"/>
          </a:p>
        </p:txBody>
      </p:sp>
    </p:spTree>
    <p:extLst>
      <p:ext uri="{BB962C8B-B14F-4D97-AF65-F5344CB8AC3E}">
        <p14:creationId xmlns:p14="http://schemas.microsoft.com/office/powerpoint/2010/main" val="1530760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32</a:t>
            </a:fld>
            <a:endParaRPr lang="en-US" altLang="en-US"/>
          </a:p>
        </p:txBody>
      </p:sp>
    </p:spTree>
    <p:extLst>
      <p:ext uri="{BB962C8B-B14F-4D97-AF65-F5344CB8AC3E}">
        <p14:creationId xmlns:p14="http://schemas.microsoft.com/office/powerpoint/2010/main" val="2074468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34</a:t>
            </a:fld>
            <a:endParaRPr lang="en-US" altLang="en-US"/>
          </a:p>
        </p:txBody>
      </p:sp>
    </p:spTree>
    <p:extLst>
      <p:ext uri="{BB962C8B-B14F-4D97-AF65-F5344CB8AC3E}">
        <p14:creationId xmlns:p14="http://schemas.microsoft.com/office/powerpoint/2010/main" val="2342205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35</a:t>
            </a:fld>
            <a:endParaRPr lang="en-US" altLang="en-US"/>
          </a:p>
        </p:txBody>
      </p:sp>
    </p:spTree>
    <p:extLst>
      <p:ext uri="{BB962C8B-B14F-4D97-AF65-F5344CB8AC3E}">
        <p14:creationId xmlns:p14="http://schemas.microsoft.com/office/powerpoint/2010/main" val="1450580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36</a:t>
            </a:fld>
            <a:endParaRPr lang="en-US" altLang="en-US"/>
          </a:p>
        </p:txBody>
      </p:sp>
    </p:spTree>
    <p:extLst>
      <p:ext uri="{BB962C8B-B14F-4D97-AF65-F5344CB8AC3E}">
        <p14:creationId xmlns:p14="http://schemas.microsoft.com/office/powerpoint/2010/main" val="304801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Greater in </a:t>
            </a:r>
            <a:r>
              <a:rPr lang="en-US" err="1">
                <a:cs typeface="Calibri"/>
              </a:rPr>
              <a:t>bejing</a:t>
            </a:r>
            <a:r>
              <a:rPr lang="en-US">
                <a:cs typeface="Calibri"/>
              </a:rPr>
              <a:t> than </a:t>
            </a:r>
            <a:r>
              <a:rPr lang="en-US" err="1">
                <a:cs typeface="Calibri"/>
              </a:rPr>
              <a:t>moderna</a:t>
            </a:r>
            <a:r>
              <a:rPr lang="en-US">
                <a:cs typeface="Calibri"/>
              </a:rPr>
              <a:t>, </a:t>
            </a:r>
            <a:r>
              <a:rPr lang="en-US" err="1">
                <a:cs typeface="Calibri"/>
              </a:rPr>
              <a:t>italy</a:t>
            </a:r>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37</a:t>
            </a:fld>
            <a:endParaRPr lang="en-US" altLang="en-US"/>
          </a:p>
        </p:txBody>
      </p:sp>
    </p:spTree>
    <p:extLst>
      <p:ext uri="{BB962C8B-B14F-4D97-AF65-F5344CB8AC3E}">
        <p14:creationId xmlns:p14="http://schemas.microsoft.com/office/powerpoint/2010/main" val="337046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cs typeface="Arial"/>
            </a:endParaRPr>
          </a:p>
          <a:p>
            <a:pPr algn="l"/>
            <a:endParaRPr lang="en-US">
              <a:solidFill>
                <a:schemeClr val="tx1"/>
              </a:solidFill>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38</a:t>
            </a:fld>
            <a:endParaRPr lang="en-US" altLang="en-US"/>
          </a:p>
        </p:txBody>
      </p:sp>
    </p:spTree>
    <p:extLst>
      <p:ext uri="{BB962C8B-B14F-4D97-AF65-F5344CB8AC3E}">
        <p14:creationId xmlns:p14="http://schemas.microsoft.com/office/powerpoint/2010/main" val="29539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a:p>
            <a:pPr algn="l"/>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43</a:t>
            </a:fld>
            <a:endParaRPr lang="en-US" altLang="en-US"/>
          </a:p>
        </p:txBody>
      </p:sp>
    </p:spTree>
    <p:extLst>
      <p:ext uri="{BB962C8B-B14F-4D97-AF65-F5344CB8AC3E}">
        <p14:creationId xmlns:p14="http://schemas.microsoft.com/office/powerpoint/2010/main" val="261753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Evron JM et al 2022 Association of thyroid hormone treatment intensity with cardiovascular mortality among US veterans. JAMA Netw Open 5(5):e2211863. PMID: 35552725.</a:t>
            </a:r>
          </a:p>
          <a:p>
            <a:br>
              <a:rPr lang="en-US">
                <a:cs typeface="+mn-lt"/>
              </a:rPr>
            </a:br>
            <a:r>
              <a:rPr lang="en-US"/>
              <a:t>Risk of death was correlated with both a decreased and an increased TSH levels. Risk of death was increased by 39% if the TSH was suppressed and 13% if the TSH was low but detectable. Risk of death increased steadily as the TSH increased above the normal range, from 42% for a slightly increased TSH to 267% if the TSH was &gt;20. The risk was even higher in older patients (&gt;85) when compared with younger patients, ranging age to 18 to 49 years.</a:t>
            </a:r>
            <a:endParaRPr lang="en-US">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12</a:t>
            </a:fld>
            <a:endParaRPr lang="en-US" altLang="en-US"/>
          </a:p>
        </p:txBody>
      </p:sp>
    </p:spTree>
    <p:extLst>
      <p:ext uri="{BB962C8B-B14F-4D97-AF65-F5344CB8AC3E}">
        <p14:creationId xmlns:p14="http://schemas.microsoft.com/office/powerpoint/2010/main" val="113649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a:solidFill>
                <a:srgbClr val="000000"/>
              </a:solidFill>
              <a:latin typeface="AdvOT1ef757c0"/>
            </a:endParaRPr>
          </a:p>
          <a:p>
            <a:pPr algn="l"/>
            <a:endParaRPr lang="en-US" sz="1200" b="0" i="0" u="none" strike="noStrike" baseline="0">
              <a:solidFill>
                <a:srgbClr val="000000"/>
              </a:solidFill>
              <a:latin typeface="AdvOT1ef757c0"/>
            </a:endParaRPr>
          </a:p>
          <a:p>
            <a:pPr algn="l"/>
            <a:r>
              <a:rPr lang="en-US" sz="1200" b="0" i="0" u="none" strike="noStrike" baseline="0">
                <a:solidFill>
                  <a:srgbClr val="000000"/>
                </a:solidFill>
                <a:latin typeface="AdvOT1ef757c0"/>
              </a:rPr>
              <a:t>As the study</a:t>
            </a:r>
          </a:p>
          <a:p>
            <a:pPr algn="l"/>
            <a:r>
              <a:rPr lang="en-US" sz="1200" b="0" i="0" u="none" strike="noStrike" baseline="0">
                <a:solidFill>
                  <a:srgbClr val="000000"/>
                </a:solidFill>
                <a:latin typeface="AdvOT1ef757c0"/>
              </a:rPr>
              <a:t>subjects were allowed to choose their health check packages and</a:t>
            </a:r>
          </a:p>
          <a:p>
            <a:pPr algn="l"/>
            <a:r>
              <a:rPr lang="en-US" sz="1200" b="0" i="0" u="none" strike="noStrike" baseline="0">
                <a:solidFill>
                  <a:srgbClr val="000000"/>
                </a:solidFill>
                <a:latin typeface="AdvOT1ef757c0"/>
              </a:rPr>
              <a:t>different packages included varying numbers of tested thyroid</a:t>
            </a:r>
          </a:p>
          <a:p>
            <a:pPr algn="l"/>
            <a:r>
              <a:rPr lang="en-US" sz="1200" b="0" i="0" u="none" strike="noStrike" baseline="0">
                <a:solidFill>
                  <a:srgbClr val="000000"/>
                </a:solidFill>
                <a:latin typeface="AdvOT1ef757c0"/>
              </a:rPr>
              <a:t>hormones, it is not surprising that the data size for serum levels of</a:t>
            </a:r>
          </a:p>
          <a:p>
            <a:pPr algn="l"/>
            <a:r>
              <a:rPr lang="en-US" sz="1200" b="0" i="0" u="none" strike="noStrike" baseline="0">
                <a:solidFill>
                  <a:srgbClr val="000000"/>
                </a:solidFill>
                <a:latin typeface="AdvOT1ef757c0"/>
              </a:rPr>
              <a:t>TSH, T3, T4, FT3 and FT4 are different. Speci</a:t>
            </a:r>
            <a:r>
              <a:rPr lang="en-US" sz="1200" b="0" i="0" u="none" strike="noStrike" baseline="0">
                <a:solidFill>
                  <a:srgbClr val="000000"/>
                </a:solidFill>
                <a:latin typeface="AdvOT1ef757c0+fb"/>
              </a:rPr>
              <a:t>fi</a:t>
            </a:r>
            <a:r>
              <a:rPr lang="en-US" sz="1200" b="0" i="0" u="none" strike="noStrike" baseline="0">
                <a:solidFill>
                  <a:srgbClr val="000000"/>
                </a:solidFill>
                <a:latin typeface="AdvOT1ef757c0"/>
              </a:rPr>
              <a:t>cally, the TSH level</a:t>
            </a:r>
          </a:p>
          <a:p>
            <a:pPr algn="l"/>
            <a:r>
              <a:rPr lang="en-US" sz="1200" b="0" i="0" u="none" strike="noStrike" baseline="0">
                <a:solidFill>
                  <a:srgbClr val="000000"/>
                </a:solidFill>
                <a:latin typeface="AdvOT1ef757c0"/>
              </a:rPr>
              <a:t>was determined for all subjects. While the serum level of T3 and</a:t>
            </a:r>
          </a:p>
          <a:p>
            <a:pPr algn="l"/>
            <a:r>
              <a:rPr lang="en-US" sz="1200" b="0" i="0" u="none" strike="noStrike" baseline="0">
                <a:solidFill>
                  <a:srgbClr val="000000"/>
                </a:solidFill>
                <a:latin typeface="AdvOT1ef757c0"/>
              </a:rPr>
              <a:t>T4 were measured for approximately 54,000 subjects. In</a:t>
            </a:r>
          </a:p>
          <a:p>
            <a:pPr algn="l"/>
            <a:r>
              <a:rPr lang="en-US" sz="1200" b="0" i="0" u="none" strike="noStrike" baseline="0">
                <a:solidFill>
                  <a:srgbClr val="000000"/>
                </a:solidFill>
                <a:latin typeface="AdvOT1ef757c0"/>
              </a:rPr>
              <a:t>comparison, only 34,000 subjects choose to take all </a:t>
            </a:r>
            <a:r>
              <a:rPr lang="en-US" sz="1200" b="0" i="0" u="none" strike="noStrike" baseline="0">
                <a:solidFill>
                  <a:srgbClr val="000000"/>
                </a:solidFill>
                <a:latin typeface="AdvOT1ef757c0+fb"/>
              </a:rPr>
              <a:t>fi</a:t>
            </a:r>
            <a:r>
              <a:rPr lang="en-US" sz="1200" b="0" i="0" u="none" strike="noStrike" baseline="0">
                <a:solidFill>
                  <a:srgbClr val="000000"/>
                </a:solidFill>
                <a:latin typeface="AdvOT1ef757c0"/>
              </a:rPr>
              <a:t>ve thyroid</a:t>
            </a:r>
          </a:p>
          <a:p>
            <a:pPr algn="l"/>
            <a:r>
              <a:rPr lang="en-US" sz="1200" b="0" i="0" u="none" strike="noStrike" baseline="0">
                <a:solidFill>
                  <a:srgbClr val="000000"/>
                </a:solidFill>
                <a:latin typeface="AdvOT1ef757c0"/>
              </a:rPr>
              <a:t>hormones. The sample size of each analyte and the number of</a:t>
            </a:r>
          </a:p>
          <a:p>
            <a:pPr algn="l"/>
            <a:r>
              <a:rPr lang="en-US" sz="1200" b="0" i="0" u="none" strike="noStrike" baseline="0">
                <a:solidFill>
                  <a:srgbClr val="000000"/>
                </a:solidFill>
                <a:latin typeface="AdvOT1ef757c0"/>
              </a:rPr>
              <a:t>outliers removed are listed in </a:t>
            </a:r>
            <a:r>
              <a:rPr lang="en-US" sz="1200" b="0" i="0" u="none" strike="noStrike" baseline="0">
                <a:solidFill>
                  <a:srgbClr val="E60A1C"/>
                </a:solidFill>
                <a:latin typeface="AdvOT1ef757c0"/>
              </a:rPr>
              <a:t>Table 1</a:t>
            </a:r>
            <a:r>
              <a:rPr lang="en-US" sz="1200" b="0" i="0" u="none" strike="noStrike" baseline="0">
                <a:solidFill>
                  <a:srgbClr val="000000"/>
                </a:solidFill>
                <a:latin typeface="AdvOT1ef757c0"/>
              </a:rPr>
              <a:t>.</a:t>
            </a:r>
          </a:p>
          <a:p>
            <a:pPr algn="l"/>
            <a:endParaRPr lang="en-US" sz="1200" b="0" i="0" u="none" strike="noStrike" baseline="0">
              <a:solidFill>
                <a:srgbClr val="000000"/>
              </a:solidFill>
              <a:latin typeface="AdvOT1ef757c0"/>
            </a:endParaRPr>
          </a:p>
          <a:p>
            <a:pPr algn="l"/>
            <a:r>
              <a:rPr lang="en-US"/>
              <a:t>Previous studies create partitions based on age, but do not explain methodology – as in this study which uses Harris &amp; Boyd</a:t>
            </a:r>
          </a:p>
          <a:p>
            <a:pPr algn="l"/>
            <a:endParaRPr lang="en-US"/>
          </a:p>
          <a:p>
            <a:pPr algn="l"/>
            <a:r>
              <a:rPr lang="en-US" sz="1200" b="0" i="0" u="none" strike="noStrike" baseline="0">
                <a:solidFill>
                  <a:srgbClr val="000000"/>
                </a:solidFill>
                <a:latin typeface="AdvOT1ef757c0"/>
              </a:rPr>
              <a:t>For all study participants, 8 hours of fasting were required</a:t>
            </a:r>
          </a:p>
          <a:p>
            <a:pPr algn="l"/>
            <a:r>
              <a:rPr lang="en-US" sz="1200" b="0" i="0" u="none" strike="noStrike" baseline="0">
                <a:solidFill>
                  <a:srgbClr val="000000"/>
                </a:solidFill>
                <a:latin typeface="AdvOT1ef757c0"/>
              </a:rPr>
              <a:t>before blood sampling. In brief, 3 ml of blood was collected from</a:t>
            </a:r>
          </a:p>
          <a:p>
            <a:pPr algn="l"/>
            <a:r>
              <a:rPr lang="en-US" sz="1200" b="0" i="0" u="none" strike="noStrike" baseline="0">
                <a:solidFill>
                  <a:srgbClr val="000000"/>
                </a:solidFill>
                <a:latin typeface="AdvOT1ef757c0"/>
              </a:rPr>
              <a:t>each subject using a vacutainer blood collection tube (</a:t>
            </a:r>
            <a:r>
              <a:rPr lang="en-US" sz="1200" b="0" i="0" u="none" strike="noStrike" baseline="0" err="1">
                <a:solidFill>
                  <a:srgbClr val="000000"/>
                </a:solidFill>
                <a:latin typeface="AdvOT1ef757c0"/>
              </a:rPr>
              <a:t>Sanfeng</a:t>
            </a:r>
            <a:endParaRPr lang="en-US" sz="1200" b="0" i="0" u="none" strike="noStrike" baseline="0">
              <a:solidFill>
                <a:srgbClr val="000000"/>
              </a:solidFill>
              <a:latin typeface="AdvOT1ef757c0"/>
            </a:endParaRPr>
          </a:p>
          <a:p>
            <a:pPr algn="l"/>
            <a:r>
              <a:rPr lang="en-US" sz="1200" b="0" i="0" u="none" strike="noStrike" baseline="0">
                <a:solidFill>
                  <a:srgbClr val="000000"/>
                </a:solidFill>
                <a:latin typeface="AdvOT1ef757c0"/>
              </a:rPr>
              <a:t>Medical Co., Ltd., Chongqing, China). After incubation at room</a:t>
            </a:r>
          </a:p>
          <a:p>
            <a:pPr algn="l"/>
            <a:r>
              <a:rPr lang="en-US" sz="1200" b="0" i="0" u="none" strike="noStrike" baseline="0">
                <a:solidFill>
                  <a:srgbClr val="000000"/>
                </a:solidFill>
                <a:latin typeface="AdvOT1ef757c0"/>
              </a:rPr>
              <a:t>temperature for 10 min, the serum was isolated by centrifugation</a:t>
            </a:r>
          </a:p>
          <a:p>
            <a:pPr algn="l"/>
            <a:r>
              <a:rPr lang="en-US" sz="1200" b="0" i="0" u="none" strike="noStrike" baseline="0">
                <a:solidFill>
                  <a:srgbClr val="000000"/>
                </a:solidFill>
                <a:latin typeface="AdvOT1ef757c0"/>
              </a:rPr>
              <a:t>at 3,000 rpm for 10 minutes. The levels of T3, T4, FT3, FT4 and</a:t>
            </a:r>
          </a:p>
          <a:p>
            <a:pPr algn="l"/>
            <a:r>
              <a:rPr lang="en-US" sz="1200" b="0" i="0" u="none" strike="noStrike" baseline="0">
                <a:solidFill>
                  <a:srgbClr val="000000"/>
                </a:solidFill>
                <a:latin typeface="AdvOT1ef757c0"/>
              </a:rPr>
              <a:t>TSH were determined using a Cobas E 601 automatic electrochemiluminescence</a:t>
            </a:r>
          </a:p>
          <a:p>
            <a:pPr algn="l"/>
            <a:r>
              <a:rPr lang="en-US" sz="1200" b="0" i="0" u="none" strike="noStrike" baseline="0">
                <a:solidFill>
                  <a:srgbClr val="000000"/>
                </a:solidFill>
                <a:latin typeface="AdvOT1ef757c0"/>
              </a:rPr>
              <a:t>immunoassay analyzer (Roche Diagnostics,</a:t>
            </a:r>
          </a:p>
          <a:p>
            <a:pPr algn="l"/>
            <a:r>
              <a:rPr lang="en-US" sz="1200" b="0" i="0" u="none" strike="noStrike" baseline="0">
                <a:solidFill>
                  <a:srgbClr val="000000"/>
                </a:solidFill>
                <a:latin typeface="AdvOT1ef757c0"/>
              </a:rPr>
              <a:t>Shanghai, China) with the corresponding </a:t>
            </a:r>
            <a:r>
              <a:rPr lang="en-US" sz="1200" b="0" i="0" u="none" strike="noStrike" baseline="0" err="1">
                <a:solidFill>
                  <a:srgbClr val="000000"/>
                </a:solidFill>
                <a:latin typeface="AdvOT1ef757c0"/>
              </a:rPr>
              <a:t>Elecsys</a:t>
            </a:r>
            <a:r>
              <a:rPr lang="en-US" sz="1200" b="0" i="0" u="none" strike="noStrike" baseline="0">
                <a:solidFill>
                  <a:srgbClr val="000000"/>
                </a:solidFill>
                <a:latin typeface="AdvOTd877c31c"/>
              </a:rPr>
              <a:t>® </a:t>
            </a:r>
            <a:r>
              <a:rPr lang="en-US" sz="1200" b="0" i="0" u="none" strike="noStrike" baseline="0">
                <a:solidFill>
                  <a:srgbClr val="000000"/>
                </a:solidFill>
                <a:latin typeface="AdvOT1ef757c0"/>
              </a:rPr>
              <a:t>detection Kit.</a:t>
            </a:r>
          </a:p>
          <a:p>
            <a:pPr algn="l"/>
            <a:r>
              <a:rPr lang="en-US" sz="1200" b="0" i="0" u="none" strike="noStrike" baseline="0">
                <a:solidFill>
                  <a:srgbClr val="000000"/>
                </a:solidFill>
                <a:latin typeface="AdvOT1ef757c0"/>
              </a:rPr>
              <a:t>The time interval between sampling and testing was &lt;60 min.</a:t>
            </a:r>
          </a:p>
          <a:p>
            <a:pPr algn="l"/>
            <a:r>
              <a:rPr lang="en-US" sz="1200" b="0" i="0" u="none" strike="noStrike" baseline="0">
                <a:solidFill>
                  <a:srgbClr val="000000"/>
                </a:solidFill>
                <a:latin typeface="AdvOT1ef757c0"/>
              </a:rPr>
              <a:t>The limits of detection (LOD)/quanti</a:t>
            </a:r>
            <a:r>
              <a:rPr lang="en-US" sz="1200" b="0" i="0" u="none" strike="noStrike" baseline="0">
                <a:solidFill>
                  <a:srgbClr val="000000"/>
                </a:solidFill>
                <a:latin typeface="AdvOT1ef757c0+fb"/>
              </a:rPr>
              <a:t>fi</a:t>
            </a:r>
            <a:r>
              <a:rPr lang="en-US" sz="1200" b="0" i="0" u="none" strike="noStrike" baseline="0">
                <a:solidFill>
                  <a:srgbClr val="000000"/>
                </a:solidFill>
                <a:latin typeface="AdvOT1ef757c0"/>
              </a:rPr>
              <a:t>cation (LOQ) are listed in</a:t>
            </a:r>
          </a:p>
          <a:p>
            <a:pPr algn="l"/>
            <a:r>
              <a:rPr lang="en-US" sz="1200" b="0" i="0" u="none" strike="noStrike" baseline="0">
                <a:solidFill>
                  <a:srgbClr val="E60A1C"/>
                </a:solidFill>
                <a:latin typeface="AdvOT1ef757c0"/>
              </a:rPr>
              <a:t>Supplementary Table S4</a:t>
            </a:r>
            <a:r>
              <a:rPr lang="en-US" sz="1200" b="0" i="0" u="none" strike="noStrike" baseline="0">
                <a:solidFill>
                  <a:srgbClr val="000000"/>
                </a:solidFill>
                <a:latin typeface="AdvOT1ef757c0"/>
              </a:rPr>
              <a:t>.</a:t>
            </a:r>
            <a:endParaRPr lang="en-US"/>
          </a:p>
          <a:p>
            <a:pPr algn="l"/>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44</a:t>
            </a:fld>
            <a:endParaRPr lang="en-US" altLang="en-US"/>
          </a:p>
        </p:txBody>
      </p:sp>
    </p:spTree>
    <p:extLst>
      <p:ext uri="{BB962C8B-B14F-4D97-AF65-F5344CB8AC3E}">
        <p14:creationId xmlns:p14="http://schemas.microsoft.com/office/powerpoint/2010/main" val="1744802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Median TSH lower in Males than Females ( but no change in RI based on sex?)</a:t>
            </a:r>
          </a:p>
          <a:p>
            <a:endParaRPr lang="en-US"/>
          </a:p>
          <a:p>
            <a:r>
              <a:rPr lang="en-US"/>
              <a:t>(right) TSH minimal variation in males, steady increase for females ages 40-68 years</a:t>
            </a:r>
          </a:p>
          <a:p>
            <a:r>
              <a:rPr lang="en-US"/>
              <a:t>--proposed explanations: decreased TSH activity, or dec sensitivity of TSH to negative feedback of thyroid hormones, or </a:t>
            </a:r>
            <a:r>
              <a:rPr lang="en-US" err="1"/>
              <a:t>inc</a:t>
            </a:r>
            <a:r>
              <a:rPr lang="en-US"/>
              <a:t> uptake iodine or accelerated organ failure of thyroid tissue in females</a:t>
            </a:r>
          </a:p>
          <a:p>
            <a:endParaRPr lang="en-US"/>
          </a:p>
          <a:p>
            <a:r>
              <a:rPr lang="en-US"/>
              <a:t>Data analyzed with CLSI-C28-A3 Guidelines</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45</a:t>
            </a:fld>
            <a:endParaRPr lang="en-US" altLang="en-US"/>
          </a:p>
        </p:txBody>
      </p:sp>
    </p:spTree>
    <p:extLst>
      <p:ext uri="{BB962C8B-B14F-4D97-AF65-F5344CB8AC3E}">
        <p14:creationId xmlns:p14="http://schemas.microsoft.com/office/powerpoint/2010/main" val="2441789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Available histograms- each plot is a diff age (years), colors mean same as previous (male vs female)</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46</a:t>
            </a:fld>
            <a:endParaRPr lang="en-US" altLang="en-US"/>
          </a:p>
        </p:txBody>
      </p:sp>
    </p:spTree>
    <p:extLst>
      <p:ext uri="{BB962C8B-B14F-4D97-AF65-F5344CB8AC3E}">
        <p14:creationId xmlns:p14="http://schemas.microsoft.com/office/powerpoint/2010/main" val="175542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Compound effect Age and Gender more closely</a:t>
            </a:r>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47</a:t>
            </a:fld>
            <a:endParaRPr lang="en-US" altLang="en-US"/>
          </a:p>
        </p:txBody>
      </p:sp>
    </p:spTree>
    <p:extLst>
      <p:ext uri="{BB962C8B-B14F-4D97-AF65-F5344CB8AC3E}">
        <p14:creationId xmlns:p14="http://schemas.microsoft.com/office/powerpoint/2010/main" val="181853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48</a:t>
            </a:fld>
            <a:endParaRPr lang="en-US" altLang="en-US"/>
          </a:p>
        </p:txBody>
      </p:sp>
    </p:spTree>
    <p:extLst>
      <p:ext uri="{BB962C8B-B14F-4D97-AF65-F5344CB8AC3E}">
        <p14:creationId xmlns:p14="http://schemas.microsoft.com/office/powerpoint/2010/main" val="3946041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Data were analyzed in accordance with CLSI C28-A3</a:t>
            </a:r>
          </a:p>
          <a:p>
            <a:pPr>
              <a:spcBef>
                <a:spcPts val="0"/>
              </a:spcBef>
              <a:spcAft>
                <a:spcPts val="0"/>
              </a:spcAft>
            </a:pPr>
            <a:r>
              <a:rPr lang="en-US"/>
              <a:t>guidelines (7). Statistical analysis was implemented using R</a:t>
            </a:r>
            <a:endParaRPr lang="en-US">
              <a:cs typeface="Calibri"/>
            </a:endParaRPr>
          </a:p>
          <a:p>
            <a:pPr>
              <a:spcBef>
                <a:spcPts val="0"/>
              </a:spcBef>
              <a:spcAft>
                <a:spcPts val="0"/>
              </a:spcAft>
            </a:pPr>
            <a:r>
              <a:rPr lang="en-US"/>
              <a:t>studio Ver. 4.0.5 or EXCEL Ver. 16.65. In brief, the frequency</a:t>
            </a:r>
            <a:endParaRPr lang="en-US">
              <a:cs typeface="Calibri"/>
            </a:endParaRPr>
          </a:p>
          <a:p>
            <a:pPr>
              <a:spcBef>
                <a:spcPts val="0"/>
              </a:spcBef>
              <a:spcAft>
                <a:spcPts val="0"/>
              </a:spcAft>
            </a:pPr>
            <a:r>
              <a:rPr lang="en-US"/>
              <a:t>histograms of each biomarker were used to visually inspect the</a:t>
            </a:r>
            <a:endParaRPr lang="en-US">
              <a:cs typeface="Calibri"/>
            </a:endParaRPr>
          </a:p>
          <a:p>
            <a:pPr>
              <a:spcBef>
                <a:spcPts val="0"/>
              </a:spcBef>
              <a:spcAft>
                <a:spcPts val="0"/>
              </a:spcAft>
            </a:pPr>
            <a:r>
              <a:rPr lang="en-US"/>
              <a:t>data. Outliers were identified using Tukey’s tests and removed.</a:t>
            </a:r>
            <a:endParaRPr lang="en-US">
              <a:cs typeface="Calibri"/>
            </a:endParaRPr>
          </a:p>
          <a:p>
            <a:pPr>
              <a:spcBef>
                <a:spcPts val="0"/>
              </a:spcBef>
              <a:spcAft>
                <a:spcPts val="0"/>
              </a:spcAft>
            </a:pPr>
            <a:r>
              <a:rPr lang="en-US"/>
              <a:t>The normality of the data was determined by the Shapiro−Wilk</a:t>
            </a:r>
            <a:endParaRPr lang="en-US">
              <a:cs typeface="Calibri"/>
            </a:endParaRPr>
          </a:p>
          <a:p>
            <a:pPr>
              <a:spcBef>
                <a:spcPts val="0"/>
              </a:spcBef>
              <a:spcAft>
                <a:spcPts val="0"/>
              </a:spcAft>
            </a:pPr>
            <a:r>
              <a:rPr lang="en-US"/>
              <a:t>test. The RIs of each biomarker were partitioned by the Harris</a:t>
            </a:r>
            <a:endParaRPr lang="en-US">
              <a:cs typeface="Calibri"/>
            </a:endParaRPr>
          </a:p>
          <a:p>
            <a:pPr>
              <a:spcBef>
                <a:spcPts val="0"/>
              </a:spcBef>
              <a:spcAft>
                <a:spcPts val="0"/>
              </a:spcAft>
            </a:pPr>
            <a:r>
              <a:rPr lang="en-US"/>
              <a:t>&amp; Boyd approach (7); if the results did not suggest partitioning,</a:t>
            </a:r>
            <a:endParaRPr lang="en-US">
              <a:cs typeface="Calibri"/>
            </a:endParaRPr>
          </a:p>
          <a:p>
            <a:pPr>
              <a:spcBef>
                <a:spcPts val="0"/>
              </a:spcBef>
              <a:spcAft>
                <a:spcPts val="0"/>
              </a:spcAft>
            </a:pPr>
            <a:r>
              <a:rPr lang="en-US"/>
              <a:t>the data were combined and re-estimated. The nonparametric</a:t>
            </a:r>
            <a:endParaRPr lang="en-US">
              <a:cs typeface="Calibri"/>
            </a:endParaRPr>
          </a:p>
          <a:p>
            <a:pPr>
              <a:spcBef>
                <a:spcPts val="0"/>
              </a:spcBef>
              <a:spcAft>
                <a:spcPts val="0"/>
              </a:spcAft>
            </a:pPr>
            <a:r>
              <a:rPr lang="en-US"/>
              <a:t>rank method was used to calculate the 0.5th, 2.5th, 25th, 50th,</a:t>
            </a:r>
            <a:endParaRPr lang="en-US">
              <a:cs typeface="Calibri"/>
            </a:endParaRPr>
          </a:p>
          <a:p>
            <a:pPr>
              <a:spcBef>
                <a:spcPts val="0"/>
              </a:spcBef>
              <a:spcAft>
                <a:spcPts val="0"/>
              </a:spcAft>
            </a:pPr>
            <a:r>
              <a:rPr lang="en-US"/>
              <a:t>75th, 97.5th and 99.5th percentiles of each reference partition.</a:t>
            </a:r>
            <a:endParaRPr lang="en-US">
              <a:cs typeface="Calibri"/>
            </a:endParaRPr>
          </a:p>
          <a:p>
            <a:pPr>
              <a:spcBef>
                <a:spcPts val="0"/>
              </a:spcBef>
              <a:spcAft>
                <a:spcPts val="0"/>
              </a:spcAft>
            </a:pPr>
            <a:r>
              <a:rPr lang="en-US"/>
              <a:t>The central 95% interval, corresponding to the range between</a:t>
            </a:r>
            <a:endParaRPr lang="en-US">
              <a:cs typeface="Calibri"/>
            </a:endParaRPr>
          </a:p>
          <a:p>
            <a:r>
              <a:rPr lang="en-US"/>
              <a:t>the 2.5th and 97.5th percentiles, was defined as the RI. For each RI, the 90% confidence intervals were calculated for the</a:t>
            </a:r>
            <a:endParaRPr lang="en-US">
              <a:cs typeface="Calibri"/>
            </a:endParaRPr>
          </a:p>
          <a:p>
            <a:r>
              <a:rPr lang="en-US"/>
              <a:t>end points.</a:t>
            </a:r>
            <a:endParaRPr lang="en-US">
              <a:cs typeface="Calibri"/>
            </a:endParaRPr>
          </a:p>
          <a:p>
            <a:r>
              <a:rPr lang="en-US"/>
              <a:t>3</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49</a:t>
            </a:fld>
            <a:endParaRPr lang="en-US" altLang="en-US"/>
          </a:p>
        </p:txBody>
      </p:sp>
    </p:spTree>
    <p:extLst>
      <p:ext uri="{BB962C8B-B14F-4D97-AF65-F5344CB8AC3E}">
        <p14:creationId xmlns:p14="http://schemas.microsoft.com/office/powerpoint/2010/main" val="50552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Data were analyzed in accordance with CLSI C28-A3</a:t>
            </a:r>
          </a:p>
          <a:p>
            <a:pPr>
              <a:spcBef>
                <a:spcPts val="0"/>
              </a:spcBef>
              <a:spcAft>
                <a:spcPts val="0"/>
              </a:spcAft>
            </a:pPr>
            <a:r>
              <a:rPr lang="en-US"/>
              <a:t>guidelines (7). Statistical analysis was implemented using R</a:t>
            </a:r>
            <a:endParaRPr lang="en-US">
              <a:cs typeface="Calibri"/>
            </a:endParaRPr>
          </a:p>
          <a:p>
            <a:pPr>
              <a:spcBef>
                <a:spcPts val="0"/>
              </a:spcBef>
              <a:spcAft>
                <a:spcPts val="0"/>
              </a:spcAft>
            </a:pPr>
            <a:r>
              <a:rPr lang="en-US"/>
              <a:t>studio Ver. 4.0.5 or EXCEL Ver. 16.65. In brief, the frequency</a:t>
            </a:r>
            <a:endParaRPr lang="en-US">
              <a:cs typeface="Calibri"/>
            </a:endParaRPr>
          </a:p>
          <a:p>
            <a:pPr>
              <a:spcBef>
                <a:spcPts val="0"/>
              </a:spcBef>
              <a:spcAft>
                <a:spcPts val="0"/>
              </a:spcAft>
            </a:pPr>
            <a:r>
              <a:rPr lang="en-US"/>
              <a:t>histograms of each biomarker were used to visually inspect the</a:t>
            </a:r>
            <a:endParaRPr lang="en-US">
              <a:cs typeface="Calibri"/>
            </a:endParaRPr>
          </a:p>
          <a:p>
            <a:pPr>
              <a:spcBef>
                <a:spcPts val="0"/>
              </a:spcBef>
              <a:spcAft>
                <a:spcPts val="0"/>
              </a:spcAft>
            </a:pPr>
            <a:r>
              <a:rPr lang="en-US"/>
              <a:t>data. Outliers were identified using Tukey’s tests and removed.</a:t>
            </a:r>
            <a:endParaRPr lang="en-US">
              <a:cs typeface="Calibri"/>
            </a:endParaRPr>
          </a:p>
          <a:p>
            <a:pPr>
              <a:spcBef>
                <a:spcPts val="0"/>
              </a:spcBef>
              <a:spcAft>
                <a:spcPts val="0"/>
              </a:spcAft>
            </a:pPr>
            <a:r>
              <a:rPr lang="en-US"/>
              <a:t>The normality of the data was determined by the Shapiro−Wilk</a:t>
            </a:r>
            <a:endParaRPr lang="en-US">
              <a:cs typeface="Calibri"/>
            </a:endParaRPr>
          </a:p>
          <a:p>
            <a:pPr>
              <a:spcBef>
                <a:spcPts val="0"/>
              </a:spcBef>
              <a:spcAft>
                <a:spcPts val="0"/>
              </a:spcAft>
            </a:pPr>
            <a:r>
              <a:rPr lang="en-US"/>
              <a:t>test. The RIs of each biomarker were partitioned by the Harris</a:t>
            </a:r>
            <a:endParaRPr lang="en-US">
              <a:cs typeface="Calibri"/>
            </a:endParaRPr>
          </a:p>
          <a:p>
            <a:pPr>
              <a:spcBef>
                <a:spcPts val="0"/>
              </a:spcBef>
              <a:spcAft>
                <a:spcPts val="0"/>
              </a:spcAft>
            </a:pPr>
            <a:r>
              <a:rPr lang="en-US"/>
              <a:t>&amp; Boyd approach (7); if the results did not suggest partitioning,</a:t>
            </a:r>
            <a:endParaRPr lang="en-US">
              <a:cs typeface="Calibri"/>
            </a:endParaRPr>
          </a:p>
          <a:p>
            <a:pPr>
              <a:spcBef>
                <a:spcPts val="0"/>
              </a:spcBef>
              <a:spcAft>
                <a:spcPts val="0"/>
              </a:spcAft>
            </a:pPr>
            <a:r>
              <a:rPr lang="en-US"/>
              <a:t>the data were combined and re-estimated. The nonparametric</a:t>
            </a:r>
            <a:endParaRPr lang="en-US">
              <a:cs typeface="Calibri"/>
            </a:endParaRPr>
          </a:p>
          <a:p>
            <a:pPr>
              <a:spcBef>
                <a:spcPts val="0"/>
              </a:spcBef>
              <a:spcAft>
                <a:spcPts val="0"/>
              </a:spcAft>
            </a:pPr>
            <a:r>
              <a:rPr lang="en-US"/>
              <a:t>rank method was used to calculate the 0.5th, 2.5th, 25th, 50th,</a:t>
            </a:r>
            <a:endParaRPr lang="en-US">
              <a:cs typeface="Calibri"/>
            </a:endParaRPr>
          </a:p>
          <a:p>
            <a:pPr>
              <a:spcBef>
                <a:spcPts val="0"/>
              </a:spcBef>
              <a:spcAft>
                <a:spcPts val="0"/>
              </a:spcAft>
            </a:pPr>
            <a:r>
              <a:rPr lang="en-US"/>
              <a:t>75th, 97.5th and 99.5th percentiles of each reference partition.</a:t>
            </a:r>
            <a:endParaRPr lang="en-US">
              <a:cs typeface="Calibri"/>
            </a:endParaRPr>
          </a:p>
          <a:p>
            <a:pPr>
              <a:spcBef>
                <a:spcPts val="0"/>
              </a:spcBef>
              <a:spcAft>
                <a:spcPts val="0"/>
              </a:spcAft>
            </a:pPr>
            <a:r>
              <a:rPr lang="en-US"/>
              <a:t>The central 95% interval, corresponding to the range between</a:t>
            </a:r>
            <a:endParaRPr lang="en-US">
              <a:cs typeface="Calibri"/>
            </a:endParaRPr>
          </a:p>
          <a:p>
            <a:r>
              <a:rPr lang="en-US"/>
              <a:t>the 2.5th and 97.5th percentiles, was defined as the RI. For each RI, the 90% confidence intervals were calculated for the</a:t>
            </a:r>
            <a:endParaRPr lang="en-US">
              <a:cs typeface="Calibri"/>
            </a:endParaRPr>
          </a:p>
          <a:p>
            <a:r>
              <a:rPr lang="en-US"/>
              <a:t>end points.</a:t>
            </a:r>
            <a:endParaRPr lang="en-US">
              <a:cs typeface="Calibri"/>
            </a:endParaRPr>
          </a:p>
          <a:p>
            <a:r>
              <a:rPr lang="en-US"/>
              <a:t>3</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50</a:t>
            </a:fld>
            <a:endParaRPr lang="en-US" altLang="en-US"/>
          </a:p>
        </p:txBody>
      </p:sp>
    </p:spTree>
    <p:extLst>
      <p:ext uri="{BB962C8B-B14F-4D97-AF65-F5344CB8AC3E}">
        <p14:creationId xmlns:p14="http://schemas.microsoft.com/office/powerpoint/2010/main" val="100953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7. Horowitz GL, </a:t>
            </a:r>
            <a:r>
              <a:rPr lang="en-US" err="1"/>
              <a:t>Altaie</a:t>
            </a:r>
            <a:r>
              <a:rPr lang="en-US"/>
              <a:t> S, Boyd JC, </a:t>
            </a:r>
            <a:r>
              <a:rPr lang="en-US" err="1"/>
              <a:t>Ceriotti</a:t>
            </a:r>
            <a:r>
              <a:rPr lang="en-US"/>
              <a:t> F, Garg U, Horn P, et al. Defining,</a:t>
            </a:r>
          </a:p>
          <a:p>
            <a:pPr>
              <a:spcBef>
                <a:spcPts val="0"/>
              </a:spcBef>
              <a:spcAft>
                <a:spcPts val="0"/>
              </a:spcAft>
            </a:pPr>
            <a:r>
              <a:rPr lang="en-US"/>
              <a:t>establishing, and verifying reference intervals in the clinical laboratory; approved</a:t>
            </a:r>
            <a:endParaRPr lang="en-US">
              <a:cs typeface="Calibri"/>
            </a:endParaRPr>
          </a:p>
          <a:p>
            <a:r>
              <a:rPr lang="en-US"/>
              <a:t>guideline. 3rd ed. USA: CLSI and IFCC (2010) p. 12–20.</a:t>
            </a:r>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51</a:t>
            </a:fld>
            <a:endParaRPr lang="en-US" altLang="en-US"/>
          </a:p>
        </p:txBody>
      </p:sp>
    </p:spTree>
    <p:extLst>
      <p:ext uri="{BB962C8B-B14F-4D97-AF65-F5344CB8AC3E}">
        <p14:creationId xmlns:p14="http://schemas.microsoft.com/office/powerpoint/2010/main" val="107567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7. Horowitz GL, </a:t>
            </a:r>
            <a:r>
              <a:rPr lang="en-US" err="1"/>
              <a:t>Altaie</a:t>
            </a:r>
            <a:r>
              <a:rPr lang="en-US"/>
              <a:t> S, Boyd JC, </a:t>
            </a:r>
            <a:r>
              <a:rPr lang="en-US" err="1"/>
              <a:t>Ceriotti</a:t>
            </a:r>
            <a:r>
              <a:rPr lang="en-US"/>
              <a:t> F, Garg U, Horn P, et al. Defining,</a:t>
            </a:r>
          </a:p>
          <a:p>
            <a:pPr>
              <a:spcBef>
                <a:spcPts val="0"/>
              </a:spcBef>
              <a:spcAft>
                <a:spcPts val="0"/>
              </a:spcAft>
            </a:pPr>
            <a:r>
              <a:rPr lang="en-US"/>
              <a:t>establishing, and verifying reference intervals in the clinical laboratory; approved</a:t>
            </a:r>
            <a:endParaRPr lang="en-US">
              <a:cs typeface="Calibri"/>
            </a:endParaRPr>
          </a:p>
          <a:p>
            <a:r>
              <a:rPr lang="en-US"/>
              <a:t>guideline. 3rd ed. USA: CLSI and IFCC (2010) p. 12–20.</a:t>
            </a:r>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52</a:t>
            </a:fld>
            <a:endParaRPr lang="en-US" altLang="en-US"/>
          </a:p>
        </p:txBody>
      </p:sp>
    </p:spTree>
    <p:extLst>
      <p:ext uri="{BB962C8B-B14F-4D97-AF65-F5344CB8AC3E}">
        <p14:creationId xmlns:p14="http://schemas.microsoft.com/office/powerpoint/2010/main" val="3252500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Which is the more appropriate interval for comparison?</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56</a:t>
            </a:fld>
            <a:endParaRPr lang="en-US" altLang="en-US"/>
          </a:p>
        </p:txBody>
      </p:sp>
    </p:spTree>
    <p:extLst>
      <p:ext uri="{BB962C8B-B14F-4D97-AF65-F5344CB8AC3E}">
        <p14:creationId xmlns:p14="http://schemas.microsoft.com/office/powerpoint/2010/main" val="218030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solidFill>
                  <a:srgbClr val="861822"/>
                </a:solidFill>
                <a:latin typeface="Georgia" charset="0"/>
              </a:rPr>
              <a:t>“Interpretation is context dependent…”</a:t>
            </a:r>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15</a:t>
            </a:fld>
            <a:endParaRPr lang="en-US" altLang="en-US"/>
          </a:p>
        </p:txBody>
      </p:sp>
    </p:spTree>
    <p:extLst>
      <p:ext uri="{BB962C8B-B14F-4D97-AF65-F5344CB8AC3E}">
        <p14:creationId xmlns:p14="http://schemas.microsoft.com/office/powerpoint/2010/main" val="2029726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Which is the more appropriate interval for comparison?</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57</a:t>
            </a:fld>
            <a:endParaRPr lang="en-US" altLang="en-US"/>
          </a:p>
        </p:txBody>
      </p:sp>
    </p:spTree>
    <p:extLst>
      <p:ext uri="{BB962C8B-B14F-4D97-AF65-F5344CB8AC3E}">
        <p14:creationId xmlns:p14="http://schemas.microsoft.com/office/powerpoint/2010/main" val="3678907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Which is the more appropriate interval for comparison?</a:t>
            </a:r>
            <a:endParaRPr lang="en-US"/>
          </a:p>
          <a:p>
            <a:endParaRPr lang="en-US"/>
          </a:p>
          <a:p>
            <a:r>
              <a:rPr lang="en-US"/>
              <a:t>Produces the shortest interval that captures 95% of data</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58</a:t>
            </a:fld>
            <a:endParaRPr lang="en-US" altLang="en-US"/>
          </a:p>
        </p:txBody>
      </p:sp>
    </p:spTree>
    <p:extLst>
      <p:ext uri="{BB962C8B-B14F-4D97-AF65-F5344CB8AC3E}">
        <p14:creationId xmlns:p14="http://schemas.microsoft.com/office/powerpoint/2010/main" val="370568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Audience apprehension about math</a:t>
            </a:r>
          </a:p>
          <a:p>
            <a:endParaRPr lang="en-US"/>
          </a:p>
          <a:p>
            <a:r>
              <a:rPr lang="en-US"/>
              <a:t>Audience suspicion that I am making it more complicated than it needs to be</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59</a:t>
            </a:fld>
            <a:endParaRPr lang="en-US" altLang="en-US"/>
          </a:p>
        </p:txBody>
      </p:sp>
    </p:spTree>
    <p:extLst>
      <p:ext uri="{BB962C8B-B14F-4D97-AF65-F5344CB8AC3E}">
        <p14:creationId xmlns:p14="http://schemas.microsoft.com/office/powerpoint/2010/main" val="403130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63</a:t>
            </a:fld>
            <a:endParaRPr lang="en-US" altLang="en-US"/>
          </a:p>
        </p:txBody>
      </p:sp>
    </p:spTree>
    <p:extLst>
      <p:ext uri="{BB962C8B-B14F-4D97-AF65-F5344CB8AC3E}">
        <p14:creationId xmlns:p14="http://schemas.microsoft.com/office/powerpoint/2010/main" val="2542017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2800"/>
              <a:t>New Problem? </a:t>
            </a:r>
          </a:p>
          <a:p>
            <a:pPr marL="914400" lvl="1" indent="-457200">
              <a:buFont typeface="Arial" panose="020B0604020202020204" pitchFamily="34" charset="0"/>
              <a:buChar char="•"/>
            </a:pPr>
            <a:r>
              <a:rPr lang="en-US" sz="2800"/>
              <a:t>(vs 1-D Ref. Interval Case)</a:t>
            </a:r>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66</a:t>
            </a:fld>
            <a:endParaRPr lang="en-US" altLang="en-US"/>
          </a:p>
        </p:txBody>
      </p:sp>
    </p:spTree>
    <p:extLst>
      <p:ext uri="{BB962C8B-B14F-4D97-AF65-F5344CB8AC3E}">
        <p14:creationId xmlns:p14="http://schemas.microsoft.com/office/powerpoint/2010/main" val="83258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2800"/>
              <a:t>New Problem? </a:t>
            </a:r>
          </a:p>
          <a:p>
            <a:pPr marL="914400" lvl="1" indent="-457200">
              <a:buFont typeface="Arial" panose="020B0604020202020204" pitchFamily="34" charset="0"/>
              <a:buChar char="•"/>
            </a:pPr>
            <a:r>
              <a:rPr lang="en-US" sz="2800"/>
              <a:t>(vs 1-D Ref. Interval Case)</a:t>
            </a:r>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67</a:t>
            </a:fld>
            <a:endParaRPr lang="en-US" altLang="en-US"/>
          </a:p>
        </p:txBody>
      </p:sp>
    </p:spTree>
    <p:extLst>
      <p:ext uri="{BB962C8B-B14F-4D97-AF65-F5344CB8AC3E}">
        <p14:creationId xmlns:p14="http://schemas.microsoft.com/office/powerpoint/2010/main" val="1738574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a:ea typeface="+mn-lt"/>
                <a:cs typeface="+mn-lt"/>
              </a:rPr>
              <a:t>valid in a "distribution-free sense"</a:t>
            </a:r>
          </a:p>
          <a:p>
            <a:pPr lvl="1"/>
            <a:r>
              <a:rPr lang="en-US" sz="3200">
                <a:ea typeface="+mn-lt"/>
                <a:cs typeface="+mn-lt"/>
              </a:rPr>
              <a:t>(No "Limit Theorems")</a:t>
            </a:r>
          </a:p>
          <a:p>
            <a:pPr>
              <a:spcBef>
                <a:spcPts val="500"/>
              </a:spcBef>
            </a:pPr>
            <a:r>
              <a:rPr lang="en-US" sz="3600">
                <a:ea typeface="+mn-lt"/>
                <a:cs typeface="+mn-lt"/>
              </a:rPr>
              <a:t>use with any pre-trained model (</a:t>
            </a:r>
            <a:r>
              <a:rPr lang="en-US" sz="3600" err="1">
                <a:ea typeface="+mn-lt"/>
                <a:cs typeface="+mn-lt"/>
              </a:rPr>
              <a:t>NNet</a:t>
            </a:r>
            <a:r>
              <a:rPr lang="en-US" sz="3600">
                <a:ea typeface="+mn-lt"/>
                <a:cs typeface="+mn-lt"/>
              </a:rPr>
              <a:t>)</a:t>
            </a:r>
          </a:p>
          <a:p>
            <a:pPr>
              <a:spcBef>
                <a:spcPts val="500"/>
              </a:spcBef>
            </a:pPr>
            <a:r>
              <a:rPr lang="en-US" sz="3600">
                <a:solidFill>
                  <a:srgbClr val="0070C0"/>
                </a:solidFill>
                <a:ea typeface="+mn-lt"/>
                <a:cs typeface="+mn-lt"/>
              </a:rPr>
              <a:t>Guarantee:</a:t>
            </a:r>
            <a:br>
              <a:rPr lang="en-US" sz="3600">
                <a:ea typeface="+mn-lt"/>
                <a:cs typeface="+mn-lt"/>
              </a:rPr>
            </a:br>
            <a:r>
              <a:rPr lang="en-US" sz="3600">
                <a:ea typeface="+mn-lt"/>
                <a:cs typeface="+mn-lt"/>
              </a:rPr>
              <a:t>sets contain ground truth with </a:t>
            </a:r>
            <a:br>
              <a:rPr lang="en-US" sz="3600">
                <a:latin typeface="Calibri"/>
                <a:ea typeface="+mn-lt"/>
                <a:cs typeface="Calibri"/>
              </a:rPr>
            </a:br>
            <a:r>
              <a:rPr lang="en-US" sz="3600">
                <a:latin typeface="Arial"/>
                <a:ea typeface="+mn-lt"/>
                <a:cs typeface="Arial"/>
              </a:rPr>
              <a:t>user-specified probability </a:t>
            </a:r>
            <a:endParaRPr lang="en-US" sz="3600" i="1" baseline="-25000">
              <a:cs typeface="Calibri"/>
            </a:endParaRPr>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68</a:t>
            </a:fld>
            <a:endParaRPr lang="en-US" altLang="en-US"/>
          </a:p>
        </p:txBody>
      </p:sp>
    </p:spTree>
    <p:extLst>
      <p:ext uri="{BB962C8B-B14F-4D97-AF65-F5344CB8AC3E}">
        <p14:creationId xmlns:p14="http://schemas.microsoft.com/office/powerpoint/2010/main" val="2372565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t>Ei := max{  </a:t>
            </a:r>
            <a:r>
              <a:rPr lang="en-US" err="1"/>
              <a:t>qlo</a:t>
            </a:r>
            <a:r>
              <a:rPr lang="en-US"/>
              <a:t> (Xi) − Yi   ,   Yi − </a:t>
            </a:r>
            <a:r>
              <a:rPr lang="en-US" err="1"/>
              <a:t>qhi</a:t>
            </a:r>
            <a:r>
              <a:rPr lang="en-US"/>
              <a:t> (Xi)  }</a:t>
            </a:r>
          </a:p>
          <a:p>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72</a:t>
            </a:fld>
            <a:endParaRPr lang="en-US" altLang="en-US"/>
          </a:p>
        </p:txBody>
      </p:sp>
    </p:spTree>
    <p:extLst>
      <p:ext uri="{BB962C8B-B14F-4D97-AF65-F5344CB8AC3E}">
        <p14:creationId xmlns:p14="http://schemas.microsoft.com/office/powerpoint/2010/main" val="2516388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75</a:t>
            </a:fld>
            <a:endParaRPr lang="en-US" altLang="en-US"/>
          </a:p>
        </p:txBody>
      </p:sp>
    </p:spTree>
    <p:extLst>
      <p:ext uri="{BB962C8B-B14F-4D97-AF65-F5344CB8AC3E}">
        <p14:creationId xmlns:p14="http://schemas.microsoft.com/office/powerpoint/2010/main" val="1956339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a:p>
          <a:p>
            <a:pPr>
              <a:spcBef>
                <a:spcPts val="0"/>
              </a:spcBef>
              <a:spcAft>
                <a:spcPts val="0"/>
              </a:spcAft>
            </a:pPr>
            <a:r>
              <a:rPr lang="en-US">
                <a:hlinkClick r:id="rId3"/>
              </a:rPr>
              <a:t>https://ij-healthgeographics.biomedcentral.com/articles/10.1186/1476-072X-12-11</a:t>
            </a:r>
            <a:endParaRPr lang="en-US"/>
          </a:p>
          <a:p>
            <a:pPr>
              <a:spcBef>
                <a:spcPts val="0"/>
              </a:spcBef>
              <a:spcAft>
                <a:spcPts val="0"/>
              </a:spcAft>
            </a:pPr>
            <a:r>
              <a:rPr lang="en-US"/>
              <a:t>This work continued with Luo et al. </a:t>
            </a:r>
            <a:r>
              <a:rPr lang="en-US">
                <a:hlinkClick r:id="rId4"/>
              </a:rPr>
              <a:t>[15]</a:t>
            </a:r>
            <a:r>
              <a:rPr lang="en-US"/>
              <a:t>, who conceived a clinical decision support tool capable of predicting laboratory test results from related laboratory results and other clinical information. As a proof of concept, they demonstrated a machine learning algorithm that was capable of predicting whether serum </a:t>
            </a:r>
            <a:r>
              <a:rPr lang="en-US" u="sng">
                <a:hlinkClick r:id="rId5"/>
              </a:rPr>
              <a:t>ferritin</a:t>
            </a:r>
            <a:r>
              <a:rPr lang="en-US"/>
              <a:t> level was abnormal with considerable accuracy—achieving an AUROC of 97% using a random forest imputation method to fill in required missing laboratory features that were then fed into a </a:t>
            </a:r>
            <a:r>
              <a:rPr lang="en-US" u="sng">
                <a:hlinkClick r:id="rId6"/>
              </a:rPr>
              <a:t>logistic regression</a:t>
            </a:r>
            <a:r>
              <a:rPr lang="en-US"/>
              <a:t> model. Meanwhile, </a:t>
            </a:r>
            <a:r>
              <a:rPr lang="en-US" err="1"/>
              <a:t>Lidbury</a:t>
            </a:r>
            <a:r>
              <a:rPr lang="en-US"/>
              <a:t> et al. </a:t>
            </a:r>
            <a:r>
              <a:rPr lang="en-US">
                <a:hlinkClick r:id="rId7"/>
              </a:rPr>
              <a:t>[22]</a:t>
            </a:r>
            <a:r>
              <a:rPr lang="en-US"/>
              <a:t> also studied the redundancy of laboratory test panels, with a focus on </a:t>
            </a:r>
            <a:r>
              <a:rPr lang="en-US" u="sng">
                <a:hlinkClick r:id="rId8"/>
              </a:rPr>
              <a:t>liver function tests</a:t>
            </a:r>
            <a:r>
              <a:rPr lang="en-US"/>
              <a:t>. They were able to predict whether ɣ-glutamyl transferase (GGT) was normal or abnormal using other components of the liver function panel, achieving an accuracy of 90% with a tree-based machine learning model. They concluded that GGT offered little additional value beyond the other components of a typical liver function panel.</a:t>
            </a:r>
            <a:endParaRPr lang="en-US">
              <a:cs typeface="Calibri"/>
            </a:endParaRPr>
          </a:p>
          <a:p>
            <a:pPr>
              <a:spcBef>
                <a:spcPts val="0"/>
              </a:spcBef>
              <a:spcAft>
                <a:spcPts val="0"/>
              </a:spcAft>
            </a:pPr>
            <a:r>
              <a:rPr lang="en-US"/>
              <a:t>Along similar lines of test result prediction and lab utilization, Xu et al. </a:t>
            </a:r>
            <a:r>
              <a:rPr lang="en-US">
                <a:hlinkClick r:id="rId9"/>
              </a:rPr>
              <a:t>[23]</a:t>
            </a:r>
            <a:r>
              <a:rPr lang="en-US"/>
              <a:t> studied a machine learning model to predict laboratory test results as normal or abnormal in order to identify low-yield, repetitive laboratory tests. Their group performed a multi-site study of nearly 200,000 </a:t>
            </a:r>
            <a:r>
              <a:rPr lang="en-US" u="sng">
                <a:hlinkClick r:id="rId10"/>
              </a:rPr>
              <a:t>inpatient</a:t>
            </a:r>
            <a:r>
              <a:rPr lang="en-US"/>
              <a:t> laboratory testing orders to identify the most repetitive laboratory tests, and then attempted to predict each one. They were able to achieve an AUROC of &gt; 90% for 20 common laboratory tests including sodium, hemoglobin, and </a:t>
            </a:r>
            <a:r>
              <a:rPr lang="en-US" u="sng">
                <a:hlinkClick r:id="rId11"/>
              </a:rPr>
              <a:t>lactate dehydrogenase</a:t>
            </a:r>
            <a:r>
              <a:rPr lang="en-US"/>
              <a:t>. They proposed a sensitive decision threshold pertaining to a negative predictive value of 95% to power a clinical decision support tool aimed at reducing low-yield, repetitive </a:t>
            </a:r>
            <a:r>
              <a:rPr lang="en-US" err="1"/>
              <a:t>testin</a:t>
            </a:r>
            <a:endParaRPr lang="en-US" err="1">
              <a:cs typeface="Calibri"/>
            </a:endParaRPr>
          </a:p>
          <a:p>
            <a:r>
              <a:rPr lang="en-US"/>
              <a:t>https://www-sciencedirect-com.beckerproxy.wustl.edu/science/article/pii/S0009912022000595</a:t>
            </a:r>
            <a:endParaRPr lang="en-US">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80</a:t>
            </a:fld>
            <a:endParaRPr lang="en-US" altLang="en-US"/>
          </a:p>
        </p:txBody>
      </p:sp>
    </p:spTree>
    <p:extLst>
      <p:ext uri="{BB962C8B-B14F-4D97-AF65-F5344CB8AC3E}">
        <p14:creationId xmlns:p14="http://schemas.microsoft.com/office/powerpoint/2010/main" val="421740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before I can continue that journey, let’s all get to the same page.</a:t>
            </a:r>
          </a:p>
          <a:p>
            <a:endParaRPr lang="en-US"/>
          </a:p>
          <a:p>
            <a:r>
              <a:rPr lang="en-US"/>
              <a:t>…</a:t>
            </a:r>
            <a:r>
              <a:rPr lang="en-US" err="1"/>
              <a:t>Melaton</a:t>
            </a:r>
            <a:r>
              <a:rPr lang="en-US"/>
              <a:t> dependent release of thyroid-stimulating hormone (TSH) in the pars </a:t>
            </a:r>
            <a:r>
              <a:rPr lang="en-US" err="1"/>
              <a:t>tuberalis</a:t>
            </a:r>
            <a:r>
              <a:rPr lang="en-US"/>
              <a:t> of the pituitary gland</a:t>
            </a:r>
          </a:p>
          <a:p>
            <a:r>
              <a:rPr lang="en-US"/>
              <a:t>Low temperatures stimulate the production of thyroliberin by neurosecretory cells of the hypothalamus,</a:t>
            </a:r>
          </a:p>
          <a:p>
            <a:endParaRPr lang="en-US">
              <a:cs typeface="Arial"/>
            </a:endParaRPr>
          </a:p>
          <a:p>
            <a:endParaRPr lang="en-US">
              <a:cs typeface="Arial"/>
            </a:endParaRPr>
          </a:p>
          <a:p>
            <a:endParaRPr lang="en-US">
              <a:cs typeface="Arial"/>
            </a:endParaRPr>
          </a:p>
          <a:p>
            <a:endParaRPr lang="en-US">
              <a:cs typeface="Arial"/>
            </a:endParaRPr>
          </a:p>
          <a:p>
            <a:r>
              <a:rPr lang="en-US">
                <a:cs typeface="Arial"/>
              </a:rPr>
              <a:t>TSH Error Signal, "logarithmic" suitable for measurement</a:t>
            </a:r>
            <a:endParaRPr lang="en-US"/>
          </a:p>
          <a:p>
            <a:pPr marL="0" indent="0">
              <a:buNone/>
            </a:pPr>
            <a:r>
              <a:rPr lang="en-US" b="1">
                <a:cs typeface="Arial"/>
              </a:rPr>
              <a:t>Sensitivity to Situation</a:t>
            </a:r>
          </a:p>
          <a:p>
            <a:r>
              <a:rPr lang="en-US">
                <a:cs typeface="Arial"/>
              </a:rPr>
              <a:t>Controllable at Evaluation</a:t>
            </a:r>
            <a:endParaRPr lang="en-US"/>
          </a:p>
          <a:p>
            <a:pPr lvl="1"/>
            <a:r>
              <a:rPr lang="en-US">
                <a:cs typeface="Arial"/>
              </a:rPr>
              <a:t>Time of Day, Satiety, Sickness, 15-20 Pharm</a:t>
            </a:r>
          </a:p>
          <a:p>
            <a:r>
              <a:rPr lang="en-US">
                <a:cs typeface="Arial"/>
              </a:rPr>
              <a:t>Uncontrollable at Evaluation</a:t>
            </a:r>
          </a:p>
          <a:p>
            <a:pPr lvl="1"/>
            <a:r>
              <a:rPr lang="en-US">
                <a:cs typeface="Arial"/>
              </a:rPr>
              <a:t>Seasonality, Age, Time of Year, Pregnancy</a:t>
            </a:r>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16</a:t>
            </a:fld>
            <a:endParaRPr lang="en-US" altLang="en-US"/>
          </a:p>
        </p:txBody>
      </p:sp>
    </p:spTree>
    <p:extLst>
      <p:ext uri="{BB962C8B-B14F-4D97-AF65-F5344CB8AC3E}">
        <p14:creationId xmlns:p14="http://schemas.microsoft.com/office/powerpoint/2010/main" val="2816759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B8DDC38F-539B-4834-9393-287EAA8B87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E754908E-D70F-412A-A1E1-2A5B4A475A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316" name="Slide Number Placeholder 3">
            <a:extLst>
              <a:ext uri="{FF2B5EF4-FFF2-40B4-BE49-F238E27FC236}">
                <a16:creationId xmlns:a16="http://schemas.microsoft.com/office/drawing/2014/main" id="{32D82DEE-30FB-4B27-9237-20288AF426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14D7B95-6614-4DBA-BC52-4E8C5EDADDAD}" type="slidenum">
              <a:rPr lang="en-US" altLang="en-US"/>
              <a:pPr/>
              <a:t>81</a:t>
            </a:fld>
            <a:endParaRPr lang="en-US" altLang="en-US"/>
          </a:p>
        </p:txBody>
      </p:sp>
    </p:spTree>
    <p:extLst>
      <p:ext uri="{BB962C8B-B14F-4D97-AF65-F5344CB8AC3E}">
        <p14:creationId xmlns:p14="http://schemas.microsoft.com/office/powerpoint/2010/main" val="3525786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Insight: Measurement can be assumed independent of clinical processes</a:t>
            </a:r>
          </a:p>
          <a:p>
            <a:endParaRPr lang="en-US">
              <a:ea typeface="Calibri"/>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86</a:t>
            </a:fld>
            <a:endParaRPr lang="en-US" altLang="en-US"/>
          </a:p>
        </p:txBody>
      </p:sp>
    </p:spTree>
    <p:extLst>
      <p:ext uri="{BB962C8B-B14F-4D97-AF65-F5344CB8AC3E}">
        <p14:creationId xmlns:p14="http://schemas.microsoft.com/office/powerpoint/2010/main" val="2682468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Insight: Measurement can be assumed independent of clinical processes</a:t>
            </a:r>
          </a:p>
          <a:p>
            <a:endParaRPr lang="en-US">
              <a:ea typeface="Calibri"/>
              <a:cs typeface="Calibri"/>
            </a:endParaRP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87</a:t>
            </a:fld>
            <a:endParaRPr lang="en-US" altLang="en-US"/>
          </a:p>
        </p:txBody>
      </p:sp>
    </p:spTree>
    <p:extLst>
      <p:ext uri="{BB962C8B-B14F-4D97-AF65-F5344CB8AC3E}">
        <p14:creationId xmlns:p14="http://schemas.microsoft.com/office/powerpoint/2010/main" val="4247384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Preclinical Error</a:t>
            </a:r>
            <a:r>
              <a:rPr lang="en-US" b="1"/>
              <a:t>:</a:t>
            </a:r>
            <a:r>
              <a:rPr lang="en-US"/>
              <a:t> Medical inference from data consistent with Preclinical Variation</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88</a:t>
            </a:fld>
            <a:endParaRPr lang="en-US" altLang="en-US"/>
          </a:p>
        </p:txBody>
      </p:sp>
    </p:spTree>
    <p:extLst>
      <p:ext uri="{BB962C8B-B14F-4D97-AF65-F5344CB8AC3E}">
        <p14:creationId xmlns:p14="http://schemas.microsoft.com/office/powerpoint/2010/main" val="1223463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Preclinical Error</a:t>
            </a:r>
            <a:r>
              <a:rPr lang="en-US" b="1"/>
              <a:t>:</a:t>
            </a:r>
            <a:r>
              <a:rPr lang="en-US"/>
              <a:t> Medical inference from data consistent with Preclinical Variation</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89</a:t>
            </a:fld>
            <a:endParaRPr lang="en-US" altLang="en-US"/>
          </a:p>
        </p:txBody>
      </p:sp>
    </p:spTree>
    <p:extLst>
      <p:ext uri="{BB962C8B-B14F-4D97-AF65-F5344CB8AC3E}">
        <p14:creationId xmlns:p14="http://schemas.microsoft.com/office/powerpoint/2010/main" val="3637841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 I propose "</a:t>
            </a:r>
            <a:r>
              <a:rPr lang="en-US" i="1" u="sng"/>
              <a:t>coverage intervals</a:t>
            </a:r>
            <a:r>
              <a:rPr lang="en-US"/>
              <a:t>" </a:t>
            </a:r>
          </a:p>
          <a:p>
            <a:pPr>
              <a:lnSpc>
                <a:spcPct val="90000"/>
              </a:lnSpc>
              <a:spcBef>
                <a:spcPts val="1000"/>
              </a:spcBef>
            </a:pPr>
            <a:r>
              <a:rPr lang="en-US"/>
              <a:t>"calibrate reference intervals" to patient and preclinical data</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a:pPr>
                <a:defRPr/>
              </a:pPr>
              <a:t>90</a:t>
            </a:fld>
            <a:endParaRPr lang="en-US" altLang="en-US"/>
          </a:p>
        </p:txBody>
      </p:sp>
    </p:spTree>
    <p:extLst>
      <p:ext uri="{BB962C8B-B14F-4D97-AF65-F5344CB8AC3E}">
        <p14:creationId xmlns:p14="http://schemas.microsoft.com/office/powerpoint/2010/main" val="3000696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134</a:t>
            </a:fld>
            <a:endParaRPr lang="en-US" altLang="en-US"/>
          </a:p>
        </p:txBody>
      </p:sp>
    </p:spTree>
    <p:extLst>
      <p:ext uri="{BB962C8B-B14F-4D97-AF65-F5344CB8AC3E}">
        <p14:creationId xmlns:p14="http://schemas.microsoft.com/office/powerpoint/2010/main" val="363357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of the hypothalamic-pituitary-thyroid axis regulation. Afferent signals project to the hypothalamus from higher brain centers. The hypothalamus (H), pituitary (P), and thyroid gland (T) communicate through an interactive network of positive feedforward (arrows) and negative feedback loops (bars), involving as signals the respective hormones produced and released by each gland into the circulation, namely TRH by the hypothalamus, TSH by the pituitary and T4 and T3 by the thyroid gland. T3 is both synthesized de novo in the thyroid follicular cell (F) and converted from T4 as a precursor by deiodinases (D). The circulating free forms of T4 and T3 are referred to as FT4 and FT3, respectively.</a:t>
            </a:r>
          </a:p>
          <a:p>
            <a:endParaRPr lang="en-US"/>
          </a:p>
          <a:p>
            <a:endParaRPr lang="en-US"/>
          </a:p>
          <a:p>
            <a:pPr marL="0" indent="0">
              <a:buNone/>
            </a:pPr>
            <a:r>
              <a:rPr lang="en-US" b="1">
                <a:cs typeface="Arial"/>
              </a:rPr>
              <a:t>Stability to Perturbation</a:t>
            </a:r>
          </a:p>
          <a:p>
            <a:r>
              <a:rPr lang="en-US">
                <a:cs typeface="Arial"/>
              </a:rPr>
              <a:t>System Critical --&gt; Tight Regulation</a:t>
            </a:r>
          </a:p>
          <a:p>
            <a:r>
              <a:rPr lang="en-US">
                <a:cs typeface="Arial"/>
              </a:rPr>
              <a:t>TSH Error Signal, "logarithmic" suitable for measurement</a:t>
            </a:r>
            <a:endParaRPr lang="en-US"/>
          </a:p>
          <a:p>
            <a:pPr marL="0" indent="0">
              <a:buNone/>
            </a:pPr>
            <a:r>
              <a:rPr lang="en-US" b="1">
                <a:cs typeface="Arial"/>
              </a:rPr>
              <a:t>Sensitivity to Situation</a:t>
            </a:r>
          </a:p>
          <a:p>
            <a:r>
              <a:rPr lang="en-US">
                <a:cs typeface="Arial"/>
              </a:rPr>
              <a:t>Controllable at Evaluation</a:t>
            </a:r>
            <a:endParaRPr lang="en-US"/>
          </a:p>
          <a:p>
            <a:pPr lvl="1"/>
            <a:r>
              <a:rPr lang="en-US">
                <a:cs typeface="Arial"/>
              </a:rPr>
              <a:t>Time of Day, Satiety, Sickness, 15-20 Pharm</a:t>
            </a:r>
          </a:p>
          <a:p>
            <a:r>
              <a:rPr lang="en-US">
                <a:cs typeface="Arial"/>
              </a:rPr>
              <a:t>Uncontrollable at Evaluation</a:t>
            </a:r>
          </a:p>
          <a:p>
            <a:pPr lvl="1"/>
            <a:r>
              <a:rPr lang="en-US">
                <a:cs typeface="Arial"/>
              </a:rPr>
              <a:t>Seasonality, Age, Time of Year, Pregnancy</a:t>
            </a:r>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17</a:t>
            </a:fld>
            <a:endParaRPr lang="en-US" altLang="en-US"/>
          </a:p>
        </p:txBody>
      </p:sp>
    </p:spTree>
    <p:extLst>
      <p:ext uri="{BB962C8B-B14F-4D97-AF65-F5344CB8AC3E}">
        <p14:creationId xmlns:p14="http://schemas.microsoft.com/office/powerpoint/2010/main" val="424478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years the assay for TSH has become the most sensitive measure of the wellbeing of the thyroid axis.</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electrochemiluminescence immunoassay </a:t>
            </a:r>
          </a:p>
          <a:p>
            <a:endParaRPr lang="en-US"/>
          </a:p>
          <a:p>
            <a:r>
              <a:rPr lang="en-US"/>
              <a:t>We use an immunoassay </a:t>
            </a:r>
            <a:r>
              <a:rPr lang="en-US" err="1"/>
              <a:t>invovling</a:t>
            </a:r>
            <a:r>
              <a:rPr lang="en-US"/>
              <a:t> a monoclonal antibody in a two step biotin capture system. Quantification is achieved through chemiluminescence and comparison with a standard curve of luminescence for known TSH values</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You may be wondering if these values can sometimes be misleading. Fortunately there are few analytic caveats.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However, post-analytic interpretation depends on comparison with a reference interval.</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18</a:t>
            </a:fld>
            <a:endParaRPr lang="en-US" altLang="en-US"/>
          </a:p>
        </p:txBody>
      </p:sp>
    </p:spTree>
    <p:extLst>
      <p:ext uri="{BB962C8B-B14F-4D97-AF65-F5344CB8AC3E}">
        <p14:creationId xmlns:p14="http://schemas.microsoft.com/office/powerpoint/2010/main" val="216746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cs typeface="Arial"/>
              </a:rPr>
              <a:t>First we will start with the definition</a:t>
            </a:r>
          </a:p>
          <a:p>
            <a:pPr marL="0" indent="0">
              <a:buNone/>
            </a:pPr>
            <a:endParaRPr lang="en-US" sz="1200" b="1">
              <a:cs typeface="Arial"/>
            </a:endParaRPr>
          </a:p>
          <a:p>
            <a:pPr marL="0" indent="0">
              <a:buNone/>
            </a:pPr>
            <a:r>
              <a:rPr lang="en-US" sz="1200" b="1">
                <a:cs typeface="Arial"/>
              </a:rPr>
              <a:t>Quantile is used </a:t>
            </a:r>
            <a:r>
              <a:rPr lang="en-US" sz="1200" b="1" err="1">
                <a:cs typeface="Arial"/>
              </a:rPr>
              <a:t>interchangably</a:t>
            </a:r>
            <a:r>
              <a:rPr lang="en-US" sz="1200" b="1">
                <a:cs typeface="Arial"/>
              </a:rPr>
              <a:t> with percentile </a:t>
            </a:r>
            <a:endParaRPr lang="en-US" sz="1200"/>
          </a:p>
          <a:p>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19</a:t>
            </a:fld>
            <a:endParaRPr lang="en-US" altLang="en-US"/>
          </a:p>
        </p:txBody>
      </p:sp>
    </p:spTree>
    <p:extLst>
      <p:ext uri="{BB962C8B-B14F-4D97-AF65-F5344CB8AC3E}">
        <p14:creationId xmlns:p14="http://schemas.microsoft.com/office/powerpoint/2010/main" val="225689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established common terminology, I will resume the story.</a:t>
            </a:r>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20</a:t>
            </a:fld>
            <a:endParaRPr lang="en-US" altLang="en-US"/>
          </a:p>
        </p:txBody>
      </p:sp>
    </p:spTree>
    <p:extLst>
      <p:ext uri="{BB962C8B-B14F-4D97-AF65-F5344CB8AC3E}">
        <p14:creationId xmlns:p14="http://schemas.microsoft.com/office/powerpoint/2010/main" val="147997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a:t>
            </a:r>
            <a:r>
              <a:rPr lang="en-US">
                <a:cs typeface="Arial"/>
              </a:rPr>
              <a:t>diurnal variation and fasting interested me as I did not know about their effects on TSH. </a:t>
            </a:r>
          </a:p>
          <a:p>
            <a:endParaRPr lang="en-US">
              <a:cs typeface="Arial"/>
            </a:endParaRPr>
          </a:p>
          <a:p>
            <a:r>
              <a:rPr lang="en-US">
                <a:cs typeface="Arial"/>
              </a:rPr>
              <a:t>Peak daily TSH is at least twice the trough</a:t>
            </a:r>
          </a:p>
          <a:p>
            <a:endParaRPr lang="en-US">
              <a:cs typeface="Arial"/>
            </a:endParaRPr>
          </a:p>
          <a:p>
            <a:r>
              <a:rPr lang="en-US">
                <a:cs typeface="Arial"/>
              </a:rPr>
              <a:t>Fortunately we don’t have to worry about this because we can standardize when samples are collected</a:t>
            </a:r>
            <a:endParaRPr lang="en-US"/>
          </a:p>
        </p:txBody>
      </p:sp>
      <p:sp>
        <p:nvSpPr>
          <p:cNvPr id="4" name="Slide Number Placeholder 3"/>
          <p:cNvSpPr>
            <a:spLocks noGrp="1"/>
          </p:cNvSpPr>
          <p:nvPr>
            <p:ph type="sldNum" sz="quarter" idx="5"/>
          </p:nvPr>
        </p:nvSpPr>
        <p:spPr/>
        <p:txBody>
          <a:bodyPr/>
          <a:lstStyle/>
          <a:p>
            <a:pPr>
              <a:defRPr/>
            </a:pPr>
            <a:fld id="{A5CCC328-449F-4DD7-B46A-20BF94F49ED9}" type="slidenum">
              <a:rPr lang="en-US" altLang="en-US" smtClean="0"/>
              <a:pPr>
                <a:defRPr/>
              </a:pPr>
              <a:t>22</a:t>
            </a:fld>
            <a:endParaRPr lang="en-US" altLang="en-US"/>
          </a:p>
        </p:txBody>
      </p:sp>
    </p:spTree>
    <p:extLst>
      <p:ext uri="{BB962C8B-B14F-4D97-AF65-F5344CB8AC3E}">
        <p14:creationId xmlns:p14="http://schemas.microsoft.com/office/powerpoint/2010/main" val="230575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4" name="Subtitle 2"/>
          <p:cNvSpPr>
            <a:spLocks noGrp="1"/>
          </p:cNvSpPr>
          <p:nvPr>
            <p:ph type="subTitle" idx="1"/>
          </p:nvPr>
        </p:nvSpPr>
        <p:spPr>
          <a:xfrm>
            <a:off x="1524000" y="3602038"/>
            <a:ext cx="9144000" cy="1492476"/>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7965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5121-1502-E84E-06DE-665E4C1A97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F8F3D2-3661-475E-98D1-D4F3D5E032A6}"/>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4" name="Footer Placeholder 3">
            <a:extLst>
              <a:ext uri="{FF2B5EF4-FFF2-40B4-BE49-F238E27FC236}">
                <a16:creationId xmlns:a16="http://schemas.microsoft.com/office/drawing/2014/main" id="{A33DC85A-CDA6-CB05-58BC-9CF6E1906B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8D5BEF-2894-AC1F-18DB-AD7522428E22}"/>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1948043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E9230-7436-45FC-802E-619869C1ECB1}"/>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3" name="Footer Placeholder 2">
            <a:extLst>
              <a:ext uri="{FF2B5EF4-FFF2-40B4-BE49-F238E27FC236}">
                <a16:creationId xmlns:a16="http://schemas.microsoft.com/office/drawing/2014/main" id="{56FAA637-F4F6-FD6D-3423-D83195A17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B97A3D-CCDF-D836-E119-E7DED380797A}"/>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189234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3E80-DB65-0464-DCB3-A73DE6D654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EBB78A-BDAD-0CDD-4607-1BBD31722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7A4ECA-AFF1-3D7A-DE1D-F5285F7C2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980C-4A73-6875-AAEA-04C3BD1B95EF}"/>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6" name="Footer Placeholder 5">
            <a:extLst>
              <a:ext uri="{FF2B5EF4-FFF2-40B4-BE49-F238E27FC236}">
                <a16:creationId xmlns:a16="http://schemas.microsoft.com/office/drawing/2014/main" id="{E5659E00-C310-BA29-FEB3-BD1D5718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471DB-0D28-8118-005A-7E6840BD849D}"/>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1289485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CCCF-EC11-3058-1C91-14C307437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5F8D6-451B-46F2-7F85-94EEBA1BD7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605639-BEB2-30AF-9AB4-AB2AE6E87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D2C38-90DD-AC8E-DDBE-A0CE411A3D95}"/>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6" name="Footer Placeholder 5">
            <a:extLst>
              <a:ext uri="{FF2B5EF4-FFF2-40B4-BE49-F238E27FC236}">
                <a16:creationId xmlns:a16="http://schemas.microsoft.com/office/drawing/2014/main" id="{964378A7-C5B0-4024-0032-85A06AD39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3FD1E-808D-DA6F-4270-6FA7B74D97A7}"/>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7020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F15F-04D7-8690-099D-87D0ED322B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056C5B-F807-FB11-0A4B-866ADDBC70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B5966-BBED-F6FF-ACC4-935472DD3238}"/>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3B29BE4A-8681-FDC4-1F64-1F2DBEA0D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EC2C0-9C6E-7574-B2FF-60F949DD69E1}"/>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41160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85B9A-147C-F01A-61D6-59D5FAC7D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F2E5D-3AFF-ADF3-9779-45538D66CC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9E5DF-96FD-7671-B226-2873595611E3}"/>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77025481-8298-0DF8-DF75-432803DFF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87BEB-7C6A-B3DF-8A8E-923DBCF026D2}"/>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3984017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3E1B633F-7BEB-480D-BD5A-E56A6ABA65A9}"/>
              </a:ext>
            </a:extLst>
          </p:cNvPr>
          <p:cNvSpPr txBox="1">
            <a:spLocks noChangeArrowheads="1"/>
          </p:cNvSpPr>
          <p:nvPr userDrawn="1"/>
        </p:nvSpPr>
        <p:spPr bwMode="auto">
          <a:xfrm>
            <a:off x="8059738" y="6254750"/>
            <a:ext cx="3914775" cy="457200"/>
          </a:xfrm>
          <a:prstGeom prst="rect">
            <a:avLst/>
          </a:prstGeom>
          <a:noFill/>
          <a:ln>
            <a:noFill/>
          </a:ln>
        </p:spPr>
        <p:txBody>
          <a:bodyPr anchor="ctr"/>
          <a:lstStyle>
            <a:lvl1pPr>
              <a:defRPr sz="2400">
                <a:solidFill>
                  <a:schemeClr val="tx1"/>
                </a:solidFill>
                <a:latin typeface="Georgia" charset="0"/>
                <a:ea typeface="Osaka" charset="-128"/>
              </a:defRPr>
            </a:lvl1pPr>
            <a:lvl2pPr marL="742950" indent="-285750">
              <a:defRPr sz="2400">
                <a:solidFill>
                  <a:schemeClr val="tx1"/>
                </a:solidFill>
                <a:latin typeface="Georgia" charset="0"/>
                <a:ea typeface="Osaka" charset="-128"/>
              </a:defRPr>
            </a:lvl2pPr>
            <a:lvl3pPr marL="1143000" indent="-228600">
              <a:defRPr sz="2400">
                <a:solidFill>
                  <a:schemeClr val="tx1"/>
                </a:solidFill>
                <a:latin typeface="Georgia" charset="0"/>
                <a:ea typeface="Osaka" charset="-128"/>
              </a:defRPr>
            </a:lvl3pPr>
            <a:lvl4pPr marL="1600200" indent="-228600">
              <a:defRPr sz="2400">
                <a:solidFill>
                  <a:schemeClr val="tx1"/>
                </a:solidFill>
                <a:latin typeface="Georgia" charset="0"/>
                <a:ea typeface="Osaka" charset="-128"/>
              </a:defRPr>
            </a:lvl4pPr>
            <a:lvl5pPr marL="2057400" indent="-228600">
              <a:defRPr sz="2400">
                <a:solidFill>
                  <a:schemeClr val="tx1"/>
                </a:solidFill>
                <a:latin typeface="Georgia" charset="0"/>
                <a:ea typeface="Osaka" charset="-128"/>
              </a:defRPr>
            </a:lvl5pPr>
            <a:lvl6pPr marL="2514600" indent="-228600" eaLnBrk="0" fontAlgn="base" hangingPunct="0">
              <a:spcBef>
                <a:spcPct val="0"/>
              </a:spcBef>
              <a:spcAft>
                <a:spcPct val="0"/>
              </a:spcAft>
              <a:defRPr sz="2400">
                <a:solidFill>
                  <a:schemeClr val="tx1"/>
                </a:solidFill>
                <a:latin typeface="Georgia" charset="0"/>
                <a:ea typeface="Osaka" charset="-128"/>
              </a:defRPr>
            </a:lvl6pPr>
            <a:lvl7pPr marL="2971800" indent="-228600" eaLnBrk="0" fontAlgn="base" hangingPunct="0">
              <a:spcBef>
                <a:spcPct val="0"/>
              </a:spcBef>
              <a:spcAft>
                <a:spcPct val="0"/>
              </a:spcAft>
              <a:defRPr sz="2400">
                <a:solidFill>
                  <a:schemeClr val="tx1"/>
                </a:solidFill>
                <a:latin typeface="Georgia" charset="0"/>
                <a:ea typeface="Osaka" charset="-128"/>
              </a:defRPr>
            </a:lvl7pPr>
            <a:lvl8pPr marL="3429000" indent="-228600" eaLnBrk="0" fontAlgn="base" hangingPunct="0">
              <a:spcBef>
                <a:spcPct val="0"/>
              </a:spcBef>
              <a:spcAft>
                <a:spcPct val="0"/>
              </a:spcAft>
              <a:defRPr sz="2400">
                <a:solidFill>
                  <a:schemeClr val="tx1"/>
                </a:solidFill>
                <a:latin typeface="Georgia" charset="0"/>
                <a:ea typeface="Osaka" charset="-128"/>
              </a:defRPr>
            </a:lvl8pPr>
            <a:lvl9pPr marL="3886200" indent="-228600" eaLnBrk="0" fontAlgn="base" hangingPunct="0">
              <a:spcBef>
                <a:spcPct val="0"/>
              </a:spcBef>
              <a:spcAft>
                <a:spcPct val="0"/>
              </a:spcAft>
              <a:defRPr sz="2400">
                <a:solidFill>
                  <a:schemeClr val="tx1"/>
                </a:solidFill>
                <a:latin typeface="Georgia" charset="0"/>
                <a:ea typeface="Osaka" charset="-128"/>
              </a:defRPr>
            </a:lvl9pPr>
          </a:lstStyle>
          <a:p>
            <a:pPr algn="r" eaLnBrk="1" fontAlgn="auto" hangingPunct="1">
              <a:spcBef>
                <a:spcPts val="0"/>
              </a:spcBef>
              <a:spcAft>
                <a:spcPts val="0"/>
              </a:spcAft>
              <a:defRPr/>
            </a:pPr>
            <a:r>
              <a:rPr lang="en-US" altLang="en-US" sz="1100">
                <a:solidFill>
                  <a:srgbClr val="DCC6A7"/>
                </a:solidFill>
                <a:latin typeface="Verdana" charset="0"/>
              </a:rPr>
              <a:t>Department of Pathology &amp; Immunology</a:t>
            </a:r>
          </a:p>
        </p:txBody>
      </p:sp>
      <p:sp>
        <p:nvSpPr>
          <p:cNvPr id="5" name="Text Placeholder 2"/>
          <p:cNvSpPr>
            <a:spLocks noGrp="1"/>
          </p:cNvSpPr>
          <p:nvPr>
            <p:ph idx="1"/>
          </p:nvPr>
        </p:nvSpPr>
        <p:spPr bwMode="auto">
          <a:xfrm>
            <a:off x="838200" y="1825625"/>
            <a:ext cx="10515600" cy="4183289"/>
          </a:xfrm>
          <a:prstGeom prst="rect">
            <a:avLst/>
          </a:prstGeom>
          <a:noFill/>
          <a:ln>
            <a:noFill/>
          </a:ln>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 name="Title Placeholder 7"/>
          <p:cNvSpPr>
            <a:spLocks noGrp="1"/>
          </p:cNvSpPr>
          <p:nvPr>
            <p:ph type="title"/>
          </p:nvPr>
        </p:nvSpPr>
        <p:spPr bwMode="auto">
          <a:xfrm>
            <a:off x="838200" y="365126"/>
            <a:ext cx="10515600" cy="1274370"/>
          </a:xfrm>
          <a:prstGeom prst="rect">
            <a:avLst/>
          </a:prstGeom>
          <a:noFill/>
          <a:ln>
            <a:noFill/>
          </a:ln>
        </p:spPr>
        <p:txBody>
          <a:bodyPr/>
          <a:lstStyle/>
          <a:p>
            <a:pPr lvl="0"/>
            <a:r>
              <a:rPr lang="en-US" altLang="en-US"/>
              <a:t>Click to edit Master title style</a:t>
            </a:r>
          </a:p>
        </p:txBody>
      </p:sp>
    </p:spTree>
    <p:extLst>
      <p:ext uri="{BB962C8B-B14F-4D97-AF65-F5344CB8AC3E}">
        <p14:creationId xmlns:p14="http://schemas.microsoft.com/office/powerpoint/2010/main" val="952823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1440179"/>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828801" y="3840480"/>
            <a:ext cx="8534399" cy="171450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9206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587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6778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3E1B633F-7BEB-480D-BD5A-E56A6ABA65A9}"/>
              </a:ext>
            </a:extLst>
          </p:cNvPr>
          <p:cNvSpPr txBox="1">
            <a:spLocks noChangeArrowheads="1"/>
          </p:cNvSpPr>
          <p:nvPr userDrawn="1"/>
        </p:nvSpPr>
        <p:spPr bwMode="auto">
          <a:xfrm>
            <a:off x="8059738" y="6254750"/>
            <a:ext cx="3914775" cy="457200"/>
          </a:xfrm>
          <a:prstGeom prst="rect">
            <a:avLst/>
          </a:prstGeom>
          <a:noFill/>
          <a:ln>
            <a:noFill/>
          </a:ln>
        </p:spPr>
        <p:txBody>
          <a:bodyPr anchor="ctr"/>
          <a:lstStyle>
            <a:lvl1pPr>
              <a:defRPr sz="2400">
                <a:solidFill>
                  <a:schemeClr val="tx1"/>
                </a:solidFill>
                <a:latin typeface="Georgia" charset="0"/>
                <a:ea typeface="Osaka" charset="-128"/>
              </a:defRPr>
            </a:lvl1pPr>
            <a:lvl2pPr marL="742950" indent="-285750">
              <a:defRPr sz="2400">
                <a:solidFill>
                  <a:schemeClr val="tx1"/>
                </a:solidFill>
                <a:latin typeface="Georgia" charset="0"/>
                <a:ea typeface="Osaka" charset="-128"/>
              </a:defRPr>
            </a:lvl2pPr>
            <a:lvl3pPr marL="1143000" indent="-228600">
              <a:defRPr sz="2400">
                <a:solidFill>
                  <a:schemeClr val="tx1"/>
                </a:solidFill>
                <a:latin typeface="Georgia" charset="0"/>
                <a:ea typeface="Osaka" charset="-128"/>
              </a:defRPr>
            </a:lvl3pPr>
            <a:lvl4pPr marL="1600200" indent="-228600">
              <a:defRPr sz="2400">
                <a:solidFill>
                  <a:schemeClr val="tx1"/>
                </a:solidFill>
                <a:latin typeface="Georgia" charset="0"/>
                <a:ea typeface="Osaka" charset="-128"/>
              </a:defRPr>
            </a:lvl4pPr>
            <a:lvl5pPr marL="2057400" indent="-228600">
              <a:defRPr sz="2400">
                <a:solidFill>
                  <a:schemeClr val="tx1"/>
                </a:solidFill>
                <a:latin typeface="Georgia" charset="0"/>
                <a:ea typeface="Osaka" charset="-128"/>
              </a:defRPr>
            </a:lvl5pPr>
            <a:lvl6pPr marL="2514600" indent="-228600" eaLnBrk="0" fontAlgn="base" hangingPunct="0">
              <a:spcBef>
                <a:spcPct val="0"/>
              </a:spcBef>
              <a:spcAft>
                <a:spcPct val="0"/>
              </a:spcAft>
              <a:defRPr sz="2400">
                <a:solidFill>
                  <a:schemeClr val="tx1"/>
                </a:solidFill>
                <a:latin typeface="Georgia" charset="0"/>
                <a:ea typeface="Osaka" charset="-128"/>
              </a:defRPr>
            </a:lvl6pPr>
            <a:lvl7pPr marL="2971800" indent="-228600" eaLnBrk="0" fontAlgn="base" hangingPunct="0">
              <a:spcBef>
                <a:spcPct val="0"/>
              </a:spcBef>
              <a:spcAft>
                <a:spcPct val="0"/>
              </a:spcAft>
              <a:defRPr sz="2400">
                <a:solidFill>
                  <a:schemeClr val="tx1"/>
                </a:solidFill>
                <a:latin typeface="Georgia" charset="0"/>
                <a:ea typeface="Osaka" charset="-128"/>
              </a:defRPr>
            </a:lvl7pPr>
            <a:lvl8pPr marL="3429000" indent="-228600" eaLnBrk="0" fontAlgn="base" hangingPunct="0">
              <a:spcBef>
                <a:spcPct val="0"/>
              </a:spcBef>
              <a:spcAft>
                <a:spcPct val="0"/>
              </a:spcAft>
              <a:defRPr sz="2400">
                <a:solidFill>
                  <a:schemeClr val="tx1"/>
                </a:solidFill>
                <a:latin typeface="Georgia" charset="0"/>
                <a:ea typeface="Osaka" charset="-128"/>
              </a:defRPr>
            </a:lvl8pPr>
            <a:lvl9pPr marL="3886200" indent="-228600" eaLnBrk="0" fontAlgn="base" hangingPunct="0">
              <a:spcBef>
                <a:spcPct val="0"/>
              </a:spcBef>
              <a:spcAft>
                <a:spcPct val="0"/>
              </a:spcAft>
              <a:defRPr sz="2400">
                <a:solidFill>
                  <a:schemeClr val="tx1"/>
                </a:solidFill>
                <a:latin typeface="Georgia" charset="0"/>
                <a:ea typeface="Osaka" charset="-128"/>
              </a:defRPr>
            </a:lvl9pPr>
          </a:lstStyle>
          <a:p>
            <a:pPr algn="r" eaLnBrk="1" fontAlgn="auto" hangingPunct="1">
              <a:spcBef>
                <a:spcPts val="0"/>
              </a:spcBef>
              <a:spcAft>
                <a:spcPts val="0"/>
              </a:spcAft>
              <a:defRPr/>
            </a:pPr>
            <a:r>
              <a:rPr lang="en-US" altLang="en-US" sz="1100">
                <a:solidFill>
                  <a:srgbClr val="DCC6A7"/>
                </a:solidFill>
                <a:latin typeface="Verdana" charset="0"/>
              </a:rPr>
              <a:t>Department of Pathology &amp; Immunology</a:t>
            </a:r>
          </a:p>
        </p:txBody>
      </p:sp>
      <p:sp>
        <p:nvSpPr>
          <p:cNvPr id="5" name="Text Placeholder 2"/>
          <p:cNvSpPr>
            <a:spLocks noGrp="1"/>
          </p:cNvSpPr>
          <p:nvPr>
            <p:ph idx="1"/>
          </p:nvPr>
        </p:nvSpPr>
        <p:spPr bwMode="auto">
          <a:xfrm>
            <a:off x="838200" y="1825625"/>
            <a:ext cx="10515600" cy="4183289"/>
          </a:xfrm>
          <a:prstGeom prst="rect">
            <a:avLst/>
          </a:prstGeom>
          <a:noFill/>
          <a:ln>
            <a:noFill/>
          </a:ln>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 name="Title Placeholder 7"/>
          <p:cNvSpPr>
            <a:spLocks noGrp="1"/>
          </p:cNvSpPr>
          <p:nvPr>
            <p:ph type="title"/>
          </p:nvPr>
        </p:nvSpPr>
        <p:spPr bwMode="auto">
          <a:xfrm>
            <a:off x="838200" y="365126"/>
            <a:ext cx="10515600" cy="1274370"/>
          </a:xfrm>
          <a:prstGeom prst="rect">
            <a:avLst/>
          </a:prstGeom>
          <a:noFill/>
          <a:ln>
            <a:noFill/>
          </a:ln>
        </p:spPr>
        <p:txBody>
          <a:bodyPr/>
          <a:lstStyle/>
          <a:p>
            <a:pPr lvl="0"/>
            <a:r>
              <a:rPr lang="en-US" altLang="en-US"/>
              <a:t>Click to edit Master title style</a:t>
            </a:r>
          </a:p>
        </p:txBody>
      </p:sp>
    </p:spTree>
    <p:extLst>
      <p:ext uri="{BB962C8B-B14F-4D97-AF65-F5344CB8AC3E}">
        <p14:creationId xmlns:p14="http://schemas.microsoft.com/office/powerpoint/2010/main" val="3664782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1507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364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B5F2FC58-0B7F-4A0F-BD16-BC19BF3ABB8A}"/>
              </a:ext>
            </a:extLst>
          </p:cNvPr>
          <p:cNvSpPr txBox="1">
            <a:spLocks noChangeArrowheads="1"/>
          </p:cNvSpPr>
          <p:nvPr userDrawn="1"/>
        </p:nvSpPr>
        <p:spPr bwMode="auto">
          <a:xfrm>
            <a:off x="8059738" y="6254750"/>
            <a:ext cx="3914775" cy="457200"/>
          </a:xfrm>
          <a:prstGeom prst="rect">
            <a:avLst/>
          </a:prstGeom>
          <a:noFill/>
          <a:ln>
            <a:noFill/>
          </a:ln>
        </p:spPr>
        <p:txBody>
          <a:bodyPr anchor="ctr"/>
          <a:lstStyle>
            <a:lvl1pPr>
              <a:defRPr sz="2400">
                <a:solidFill>
                  <a:schemeClr val="tx1"/>
                </a:solidFill>
                <a:latin typeface="Georgia" charset="0"/>
                <a:ea typeface="Osaka" charset="-128"/>
              </a:defRPr>
            </a:lvl1pPr>
            <a:lvl2pPr marL="742950" indent="-285750">
              <a:defRPr sz="2400">
                <a:solidFill>
                  <a:schemeClr val="tx1"/>
                </a:solidFill>
                <a:latin typeface="Georgia" charset="0"/>
                <a:ea typeface="Osaka" charset="-128"/>
              </a:defRPr>
            </a:lvl2pPr>
            <a:lvl3pPr marL="1143000" indent="-228600">
              <a:defRPr sz="2400">
                <a:solidFill>
                  <a:schemeClr val="tx1"/>
                </a:solidFill>
                <a:latin typeface="Georgia" charset="0"/>
                <a:ea typeface="Osaka" charset="-128"/>
              </a:defRPr>
            </a:lvl3pPr>
            <a:lvl4pPr marL="1600200" indent="-228600">
              <a:defRPr sz="2400">
                <a:solidFill>
                  <a:schemeClr val="tx1"/>
                </a:solidFill>
                <a:latin typeface="Georgia" charset="0"/>
                <a:ea typeface="Osaka" charset="-128"/>
              </a:defRPr>
            </a:lvl4pPr>
            <a:lvl5pPr marL="2057400" indent="-228600">
              <a:defRPr sz="2400">
                <a:solidFill>
                  <a:schemeClr val="tx1"/>
                </a:solidFill>
                <a:latin typeface="Georgia" charset="0"/>
                <a:ea typeface="Osaka" charset="-128"/>
              </a:defRPr>
            </a:lvl5pPr>
            <a:lvl6pPr marL="2514600" indent="-228600" eaLnBrk="0" fontAlgn="base" hangingPunct="0">
              <a:spcBef>
                <a:spcPct val="0"/>
              </a:spcBef>
              <a:spcAft>
                <a:spcPct val="0"/>
              </a:spcAft>
              <a:defRPr sz="2400">
                <a:solidFill>
                  <a:schemeClr val="tx1"/>
                </a:solidFill>
                <a:latin typeface="Georgia" charset="0"/>
                <a:ea typeface="Osaka" charset="-128"/>
              </a:defRPr>
            </a:lvl6pPr>
            <a:lvl7pPr marL="2971800" indent="-228600" eaLnBrk="0" fontAlgn="base" hangingPunct="0">
              <a:spcBef>
                <a:spcPct val="0"/>
              </a:spcBef>
              <a:spcAft>
                <a:spcPct val="0"/>
              </a:spcAft>
              <a:defRPr sz="2400">
                <a:solidFill>
                  <a:schemeClr val="tx1"/>
                </a:solidFill>
                <a:latin typeface="Georgia" charset="0"/>
                <a:ea typeface="Osaka" charset="-128"/>
              </a:defRPr>
            </a:lvl7pPr>
            <a:lvl8pPr marL="3429000" indent="-228600" eaLnBrk="0" fontAlgn="base" hangingPunct="0">
              <a:spcBef>
                <a:spcPct val="0"/>
              </a:spcBef>
              <a:spcAft>
                <a:spcPct val="0"/>
              </a:spcAft>
              <a:defRPr sz="2400">
                <a:solidFill>
                  <a:schemeClr val="tx1"/>
                </a:solidFill>
                <a:latin typeface="Georgia" charset="0"/>
                <a:ea typeface="Osaka" charset="-128"/>
              </a:defRPr>
            </a:lvl8pPr>
            <a:lvl9pPr marL="3886200" indent="-228600" eaLnBrk="0" fontAlgn="base" hangingPunct="0">
              <a:spcBef>
                <a:spcPct val="0"/>
              </a:spcBef>
              <a:spcAft>
                <a:spcPct val="0"/>
              </a:spcAft>
              <a:defRPr sz="2400">
                <a:solidFill>
                  <a:schemeClr val="tx1"/>
                </a:solidFill>
                <a:latin typeface="Georgia" charset="0"/>
                <a:ea typeface="Osaka" charset="-128"/>
              </a:defRPr>
            </a:lvl9pPr>
          </a:lstStyle>
          <a:p>
            <a:pPr algn="r" eaLnBrk="1" fontAlgn="auto" hangingPunct="1">
              <a:spcBef>
                <a:spcPts val="0"/>
              </a:spcBef>
              <a:spcAft>
                <a:spcPts val="0"/>
              </a:spcAft>
              <a:defRPr/>
            </a:pPr>
            <a:r>
              <a:rPr lang="en-US" altLang="en-US" sz="1100">
                <a:solidFill>
                  <a:srgbClr val="DCC6A7"/>
                </a:solidFill>
                <a:latin typeface="Verdana" charset="0"/>
              </a:rPr>
              <a:t>Department of Pathology &amp; Immunology</a:t>
            </a:r>
          </a:p>
        </p:txBody>
      </p:sp>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178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bwMode="auto">
          <a:xfrm>
            <a:off x="838200" y="1825625"/>
            <a:ext cx="10515600" cy="4351338"/>
          </a:xfrm>
          <a:prstGeom prst="rect">
            <a:avLst/>
          </a:prstGeom>
          <a:noFill/>
          <a:ln>
            <a:noFill/>
          </a:ln>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extLst>
      <p:ext uri="{BB962C8B-B14F-4D97-AF65-F5344CB8AC3E}">
        <p14:creationId xmlns:p14="http://schemas.microsoft.com/office/powerpoint/2010/main" val="178701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F91C-7BDC-08BE-F2E0-9CD2828F1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C9DC16-AAE6-F136-E761-B8B726102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67446-8446-9E57-DA63-6555F28C4F20}"/>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AD3B4FDC-EA37-2016-4BB0-739D1E387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DBCAE-519F-10C7-4670-89E0B168444D}"/>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2804014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DB94-2B33-F293-9D3D-E5F036785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CB78ED-C042-CEAF-CEB5-D898035E25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6BB25-DDAC-A267-18A4-73409F373BDA}"/>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1D33D099-74D0-0A9B-4EA3-06A071A51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D32A8-3359-1A05-2044-94B74E665053}"/>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260688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80E-21F9-3AFD-526A-8F7A3F0E6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37FD1D-047B-040C-C0AD-94C85EE423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009026-1C9C-FA44-4636-79F8D0C404DE}"/>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CB75CA5C-1FF5-5C3F-D6C1-1649E557D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BC10B-803B-032B-EFA9-6CE44036599A}"/>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26263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D833-6F63-533E-1A58-9DE51AE57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7921E7-36B8-E3A2-EA30-F430E98041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7C9B92-255A-25B0-6FD4-0E322154F9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C8EC3B-5C45-F3F9-2AB2-0492EDDB40E9}"/>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6" name="Footer Placeholder 5">
            <a:extLst>
              <a:ext uri="{FF2B5EF4-FFF2-40B4-BE49-F238E27FC236}">
                <a16:creationId xmlns:a16="http://schemas.microsoft.com/office/drawing/2014/main" id="{7775E7BE-B02E-A1CF-C820-C6010BEFF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361D1E-C485-6DDA-4EFB-BF40479FA129}"/>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124527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723F-D49D-398F-1C9A-E5D16599B9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A9B0F-D7B5-0026-F0E2-E22B9F224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490D4-832F-79BE-179E-CC795AC716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E64907-771D-F8F8-1AB1-5A4420750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6BD77-B93D-8F1A-7631-A44C373C0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05BAAC-63AC-2BE8-5720-14E996CAFE06}"/>
              </a:ext>
            </a:extLst>
          </p:cNvPr>
          <p:cNvSpPr>
            <a:spLocks noGrp="1"/>
          </p:cNvSpPr>
          <p:nvPr>
            <p:ph type="dt" sz="half" idx="10"/>
          </p:nvPr>
        </p:nvSpPr>
        <p:spPr/>
        <p:txBody>
          <a:bodyPr/>
          <a:lstStyle/>
          <a:p>
            <a:fld id="{D21CA616-2A4C-47A3-AB01-6DFE56C5D07C}" type="datetimeFigureOut">
              <a:rPr lang="en-US" smtClean="0"/>
              <a:t>10/1/2023</a:t>
            </a:fld>
            <a:endParaRPr lang="en-US"/>
          </a:p>
        </p:txBody>
      </p:sp>
      <p:sp>
        <p:nvSpPr>
          <p:cNvPr id="8" name="Footer Placeholder 7">
            <a:extLst>
              <a:ext uri="{FF2B5EF4-FFF2-40B4-BE49-F238E27FC236}">
                <a16:creationId xmlns:a16="http://schemas.microsoft.com/office/drawing/2014/main" id="{DB9EB632-AD6F-8E15-0E34-CF24EFEC5B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A30AEC-CD8D-79DD-35D0-A1932CF57093}"/>
              </a:ext>
            </a:extLst>
          </p:cNvPr>
          <p:cNvSpPr>
            <a:spLocks noGrp="1"/>
          </p:cNvSpPr>
          <p:nvPr>
            <p:ph type="sldNum" sz="quarter" idx="12"/>
          </p:nvPr>
        </p:nvSpPr>
        <p:spPr/>
        <p:txBody>
          <a:bodyPr/>
          <a:lstStyle/>
          <a:p>
            <a:fld id="{88EA988F-8A83-4E1F-B2D7-6D22D90624E2}" type="slidenum">
              <a:rPr lang="en-US" smtClean="0"/>
              <a:t>‹#›</a:t>
            </a:fld>
            <a:endParaRPr lang="en-US"/>
          </a:p>
        </p:txBody>
      </p:sp>
    </p:spTree>
    <p:extLst>
      <p:ext uri="{BB962C8B-B14F-4D97-AF65-F5344CB8AC3E}">
        <p14:creationId xmlns:p14="http://schemas.microsoft.com/office/powerpoint/2010/main" val="2016396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C1FF09A1-710B-4A3C-A1ED-5605CF0D2AA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95732BB2-F8AE-4A7C-B4CD-D93954C5C0A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2D61E7CB-E379-463B-AA1C-BD1F9549EFE2}" type="slidenum">
              <a:rPr lang="en-US" altLang="en-US"/>
              <a:pPr>
                <a:defRPr/>
              </a:pPr>
              <a:t>‹#›</a:t>
            </a:fld>
            <a:endParaRPr lang="en-US" altLang="en-US"/>
          </a:p>
        </p:txBody>
      </p:sp>
      <p:sp>
        <p:nvSpPr>
          <p:cNvPr id="1028" name="Title Placeholder 7">
            <a:extLst>
              <a:ext uri="{FF2B5EF4-FFF2-40B4-BE49-F238E27FC236}">
                <a16:creationId xmlns:a16="http://schemas.microsoft.com/office/drawing/2014/main" id="{7C289AB9-1CD3-4F98-8CA3-186F8006EBE5}"/>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8" r:id="rId4"/>
  </p:sldLayoutIdLst>
  <p:txStyles>
    <p:title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C23EE5-A9D8-160D-5F3F-D2B8FDEF5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3A591-9487-9032-7BA1-4BECCE294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42A6B-6202-9898-C1CE-EB4E078CFF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CA616-2A4C-47A3-AB01-6DFE56C5D07C}" type="datetimeFigureOut">
              <a:rPr lang="en-US" smtClean="0"/>
              <a:t>10/1/2023</a:t>
            </a:fld>
            <a:endParaRPr lang="en-US"/>
          </a:p>
        </p:txBody>
      </p:sp>
      <p:sp>
        <p:nvSpPr>
          <p:cNvPr id="5" name="Footer Placeholder 4">
            <a:extLst>
              <a:ext uri="{FF2B5EF4-FFF2-40B4-BE49-F238E27FC236}">
                <a16:creationId xmlns:a16="http://schemas.microsoft.com/office/drawing/2014/main" id="{B7273BA8-C35C-BC18-8DF6-9E0AD6043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418AEB-4826-E161-A633-B12E22E3E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A988F-8A83-4E1F-B2D7-6D22D90624E2}" type="slidenum">
              <a:rPr lang="en-US" smtClean="0"/>
              <a:t>‹#›</a:t>
            </a:fld>
            <a:endParaRPr lang="en-US"/>
          </a:p>
        </p:txBody>
      </p:sp>
    </p:spTree>
    <p:extLst>
      <p:ext uri="{BB962C8B-B14F-4D97-AF65-F5344CB8AC3E}">
        <p14:creationId xmlns:p14="http://schemas.microsoft.com/office/powerpoint/2010/main" val="3044878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760720"/>
            <a:ext cx="5644896" cy="1097280"/>
          </a:xfrm>
          <a:prstGeom prst="rect">
            <a:avLst/>
          </a:prstGeom>
          <a:blipFill>
            <a:blip r:embed="rId7" cstate="print"/>
            <a:stretch>
              <a:fillRect/>
            </a:stretch>
          </a:blipFill>
        </p:spPr>
        <p:txBody>
          <a:bodyPr wrap="square" lIns="0" tIns="0" rIns="0" bIns="0" rtlCol="0">
            <a:noAutofit/>
          </a:bodyPr>
          <a:lstStyle/>
          <a:p>
            <a:endParaRPr sz="1800"/>
          </a:p>
        </p:txBody>
      </p:sp>
      <p:sp>
        <p:nvSpPr>
          <p:cNvPr id="17" name="bk object 17"/>
          <p:cNvSpPr/>
          <p:nvPr/>
        </p:nvSpPr>
        <p:spPr>
          <a:xfrm>
            <a:off x="0" y="6798564"/>
            <a:ext cx="12192000" cy="0"/>
          </a:xfrm>
          <a:custGeom>
            <a:avLst/>
            <a:gdLst/>
            <a:ahLst/>
            <a:cxnLst/>
            <a:rect l="l" t="t" r="r" b="b"/>
            <a:pathLst>
              <a:path w="9144000">
                <a:moveTo>
                  <a:pt x="0" y="0"/>
                </a:moveTo>
                <a:lnTo>
                  <a:pt x="9144000" y="0"/>
                </a:lnTo>
              </a:path>
            </a:pathLst>
          </a:custGeom>
          <a:ln w="9156">
            <a:solidFill>
              <a:srgbClr val="FFFFFF"/>
            </a:solidFill>
          </a:ln>
        </p:spPr>
        <p:txBody>
          <a:bodyPr wrap="square" lIns="0" tIns="0" rIns="0" bIns="0" rtlCol="0">
            <a:noAutofit/>
          </a:bodyPr>
          <a:lstStyle/>
          <a:p>
            <a:endParaRPr sz="1800"/>
          </a:p>
        </p:txBody>
      </p:sp>
      <p:sp>
        <p:nvSpPr>
          <p:cNvPr id="18" name="bk object 18"/>
          <p:cNvSpPr/>
          <p:nvPr/>
        </p:nvSpPr>
        <p:spPr>
          <a:xfrm>
            <a:off x="0" y="5829300"/>
            <a:ext cx="12192000" cy="0"/>
          </a:xfrm>
          <a:custGeom>
            <a:avLst/>
            <a:gdLst/>
            <a:ahLst/>
            <a:cxnLst/>
            <a:rect l="l" t="t" r="r" b="b"/>
            <a:pathLst>
              <a:path w="9144000">
                <a:moveTo>
                  <a:pt x="0" y="0"/>
                </a:moveTo>
                <a:lnTo>
                  <a:pt x="9144000" y="0"/>
                </a:lnTo>
              </a:path>
            </a:pathLst>
          </a:custGeom>
          <a:ln w="9156">
            <a:solidFill>
              <a:srgbClr val="FFFFFF"/>
            </a:solidFill>
          </a:ln>
        </p:spPr>
        <p:txBody>
          <a:bodyPr wrap="square" lIns="0" tIns="0" rIns="0" bIns="0" rtlCol="0">
            <a:noAutofit/>
          </a:bodyPr>
          <a:lstStyle/>
          <a:p>
            <a:endParaRPr sz="1800"/>
          </a:p>
        </p:txBody>
      </p:sp>
      <p:sp>
        <p:nvSpPr>
          <p:cNvPr id="19" name="bk object 19"/>
          <p:cNvSpPr/>
          <p:nvPr/>
        </p:nvSpPr>
        <p:spPr>
          <a:xfrm>
            <a:off x="0" y="5760720"/>
            <a:ext cx="5644896" cy="1097280"/>
          </a:xfrm>
          <a:prstGeom prst="rect">
            <a:avLst/>
          </a:prstGeom>
          <a:blipFill>
            <a:blip r:embed="rId7" cstate="print"/>
            <a:stretch>
              <a:fillRect/>
            </a:stretch>
          </a:blipFill>
        </p:spPr>
        <p:txBody>
          <a:bodyPr wrap="square" lIns="0" tIns="0" rIns="0" bIns="0" rtlCol="0">
            <a:noAutofit/>
          </a:bodyPr>
          <a:lstStyle/>
          <a:p>
            <a:endParaRPr sz="1800"/>
          </a:p>
        </p:txBody>
      </p:sp>
      <p:sp>
        <p:nvSpPr>
          <p:cNvPr id="20" name="bk object 20"/>
          <p:cNvSpPr/>
          <p:nvPr/>
        </p:nvSpPr>
        <p:spPr>
          <a:xfrm>
            <a:off x="0" y="5829301"/>
            <a:ext cx="12192000" cy="969263"/>
          </a:xfrm>
          <a:custGeom>
            <a:avLst/>
            <a:gdLst/>
            <a:ahLst/>
            <a:cxnLst/>
            <a:rect l="l" t="t" r="r" b="b"/>
            <a:pathLst>
              <a:path w="9144000" h="969263">
                <a:moveTo>
                  <a:pt x="0" y="0"/>
                </a:moveTo>
                <a:lnTo>
                  <a:pt x="0" y="969263"/>
                </a:lnTo>
                <a:lnTo>
                  <a:pt x="9144000" y="969263"/>
                </a:lnTo>
                <a:lnTo>
                  <a:pt x="9144000" y="0"/>
                </a:lnTo>
                <a:lnTo>
                  <a:pt x="0" y="0"/>
                </a:lnTo>
                <a:close/>
              </a:path>
            </a:pathLst>
          </a:custGeom>
          <a:solidFill>
            <a:srgbClr val="A41316"/>
          </a:solidFill>
        </p:spPr>
        <p:txBody>
          <a:bodyPr wrap="square" lIns="0" tIns="0" rIns="0" bIns="0" rtlCol="0">
            <a:noAutofit/>
          </a:bodyPr>
          <a:lstStyle/>
          <a:p>
            <a:endParaRPr sz="1800"/>
          </a:p>
        </p:txBody>
      </p:sp>
      <p:sp>
        <p:nvSpPr>
          <p:cNvPr id="21" name="bk object 21"/>
          <p:cNvSpPr/>
          <p:nvPr/>
        </p:nvSpPr>
        <p:spPr>
          <a:xfrm>
            <a:off x="0" y="5760720"/>
            <a:ext cx="5644896" cy="1097280"/>
          </a:xfrm>
          <a:prstGeom prst="rect">
            <a:avLst/>
          </a:prstGeom>
          <a:blipFill>
            <a:blip r:embed="rId7" cstate="print"/>
            <a:stretch>
              <a:fillRect/>
            </a:stretch>
          </a:blipFill>
        </p:spPr>
        <p:txBody>
          <a:bodyPr wrap="square" lIns="0" tIns="0" rIns="0" bIns="0" rtlCol="0">
            <a:noAutofit/>
          </a:bodyPr>
          <a:lstStyle/>
          <a:p>
            <a:endParaRPr sz="1800"/>
          </a:p>
        </p:txBody>
      </p:sp>
      <p:sp>
        <p:nvSpPr>
          <p:cNvPr id="2" name="Holder 2"/>
          <p:cNvSpPr>
            <a:spLocks noGrp="1"/>
          </p:cNvSpPr>
          <p:nvPr>
            <p:ph type="title"/>
          </p:nvPr>
        </p:nvSpPr>
        <p:spPr>
          <a:xfrm>
            <a:off x="3500882" y="74765"/>
            <a:ext cx="5190236" cy="512111"/>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288272" y="2519655"/>
            <a:ext cx="11615453" cy="1815919"/>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4145281" y="6377940"/>
            <a:ext cx="3901439" cy="342900"/>
          </a:xfrm>
          <a:prstGeom prst="rect">
            <a:avLst/>
          </a:prstGeom>
        </p:spPr>
        <p:txBody>
          <a:bodyPr wrap="square" lIns="0" tIns="0" rIns="0" bIns="0">
            <a:no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10/1/2023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18159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zotero:/select/library/items/ZMFY68A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zotero:/open-pdf/library/items/RS8CAK8Z?page=11&amp;annotation=SDKELIF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59.png"/><Relationship Id="rId5" Type="http://schemas.openxmlformats.org/officeDocument/2006/relationships/diagramQuickStyle" Target="../diagrams/quickStyle5.xml"/><Relationship Id="rId10" Type="http://schemas.openxmlformats.org/officeDocument/2006/relationships/image" Target="../media/image58.png"/><Relationship Id="rId4" Type="http://schemas.openxmlformats.org/officeDocument/2006/relationships/diagramLayout" Target="../diagrams/layout5.xml"/><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76.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72418" y="1550276"/>
            <a:ext cx="4486840" cy="1000405"/>
          </a:xfrm>
          <a:prstGeom prst="rect">
            <a:avLst/>
          </a:prstGeom>
        </p:spPr>
        <p:txBody>
          <a:bodyPr vert="horz" wrap="square" lIns="0" tIns="0" rIns="0" bIns="0" rtlCol="0">
            <a:noAutofit/>
          </a:bodyPr>
          <a:lstStyle/>
          <a:p>
            <a:pPr marL="74295" algn="ctr">
              <a:lnSpc>
                <a:spcPct val="100000"/>
              </a:lnSpc>
            </a:pPr>
            <a:r>
              <a:rPr sz="2400" b="1" spc="-254">
                <a:solidFill>
                  <a:srgbClr val="A41316"/>
                </a:solidFill>
                <a:latin typeface="Times New Roman"/>
                <a:cs typeface="Times New Roman"/>
              </a:rPr>
              <a:t>LGM</a:t>
            </a:r>
            <a:r>
              <a:rPr sz="2400" b="1" spc="-110">
                <a:solidFill>
                  <a:srgbClr val="A41316"/>
                </a:solidFill>
                <a:latin typeface="Times New Roman"/>
                <a:cs typeface="Times New Roman"/>
              </a:rPr>
              <a:t> </a:t>
            </a:r>
            <a:r>
              <a:rPr lang="en-US" sz="2400" b="1" spc="-85">
                <a:solidFill>
                  <a:srgbClr val="A41316"/>
                </a:solidFill>
                <a:latin typeface="Times New Roman"/>
                <a:cs typeface="Times New Roman"/>
              </a:rPr>
              <a:t>Grand Rounds</a:t>
            </a:r>
            <a:br>
              <a:rPr lang="en-US" sz="2400" b="1" spc="-35">
                <a:solidFill>
                  <a:srgbClr val="A41316"/>
                </a:solidFill>
                <a:latin typeface="Times New Roman"/>
                <a:cs typeface="Times New Roman"/>
              </a:rPr>
            </a:br>
            <a:r>
              <a:rPr lang="en-US" sz="2400" b="1" spc="-35">
                <a:solidFill>
                  <a:srgbClr val="A41316"/>
                </a:solidFill>
                <a:latin typeface="Times New Roman"/>
                <a:cs typeface="Times New Roman"/>
              </a:rPr>
              <a:t>August 17, 2023</a:t>
            </a:r>
            <a:endParaRPr sz="2400">
              <a:latin typeface="Times New Roman"/>
              <a:cs typeface="Times New Roman"/>
            </a:endParaRPr>
          </a:p>
        </p:txBody>
      </p:sp>
      <p:sp>
        <p:nvSpPr>
          <p:cNvPr id="5" name="object 5"/>
          <p:cNvSpPr txBox="1"/>
          <p:nvPr/>
        </p:nvSpPr>
        <p:spPr>
          <a:xfrm>
            <a:off x="1740204" y="2129303"/>
            <a:ext cx="8578850" cy="1816100"/>
          </a:xfrm>
          <a:prstGeom prst="rect">
            <a:avLst/>
          </a:prstGeom>
        </p:spPr>
        <p:txBody>
          <a:bodyPr vert="horz" wrap="square" lIns="0" tIns="0" rIns="0" bIns="0" rtlCol="0">
            <a:noAutofit/>
          </a:bodyPr>
          <a:lstStyle/>
          <a:p>
            <a:pPr>
              <a:lnSpc>
                <a:spcPts val="700"/>
              </a:lnSpc>
              <a:spcBef>
                <a:spcPts val="19"/>
              </a:spcBef>
            </a:pPr>
            <a:endParaRPr sz="700"/>
          </a:p>
        </p:txBody>
      </p:sp>
      <p:sp>
        <p:nvSpPr>
          <p:cNvPr id="6" name="object 6"/>
          <p:cNvSpPr txBox="1"/>
          <p:nvPr/>
        </p:nvSpPr>
        <p:spPr>
          <a:xfrm>
            <a:off x="6854825" y="9444472"/>
            <a:ext cx="7223760" cy="1482144"/>
          </a:xfrm>
          <a:prstGeom prst="rect">
            <a:avLst/>
          </a:prstGeom>
        </p:spPr>
        <p:txBody>
          <a:bodyPr vert="horz" wrap="square" lIns="0" tIns="0" rIns="0" bIns="0" rtlCol="0">
            <a:noAutofit/>
          </a:bodyPr>
          <a:lstStyle/>
          <a:p>
            <a:pPr marL="12700" marR="12700" algn="ctr"/>
            <a:r>
              <a:rPr sz="1400" b="1" spc="-15">
                <a:solidFill>
                  <a:srgbClr val="AA3F00"/>
                </a:solidFill>
                <a:latin typeface="Times New Roman"/>
                <a:cs typeface="Times New Roman"/>
              </a:rPr>
              <a:t>To</a:t>
            </a:r>
            <a:r>
              <a:rPr sz="1400" b="1" spc="-60">
                <a:solidFill>
                  <a:srgbClr val="AA3F00"/>
                </a:solidFill>
                <a:latin typeface="Times New Roman"/>
                <a:cs typeface="Times New Roman"/>
              </a:rPr>
              <a:t> </a:t>
            </a:r>
            <a:r>
              <a:rPr sz="1400" b="1" spc="-35">
                <a:solidFill>
                  <a:srgbClr val="AA3F00"/>
                </a:solidFill>
                <a:latin typeface="Times New Roman"/>
                <a:cs typeface="Times New Roman"/>
              </a:rPr>
              <a:t>receive</a:t>
            </a:r>
            <a:r>
              <a:rPr sz="1400" b="1" spc="-60">
                <a:solidFill>
                  <a:srgbClr val="AA3F00"/>
                </a:solidFill>
                <a:latin typeface="Times New Roman"/>
                <a:cs typeface="Times New Roman"/>
              </a:rPr>
              <a:t> </a:t>
            </a:r>
            <a:r>
              <a:rPr sz="1400" b="1" spc="-130">
                <a:solidFill>
                  <a:srgbClr val="AA3F00"/>
                </a:solidFill>
                <a:latin typeface="Times New Roman"/>
                <a:cs typeface="Times New Roman"/>
              </a:rPr>
              <a:t>CME</a:t>
            </a:r>
            <a:r>
              <a:rPr sz="1400" b="1" spc="-60">
                <a:solidFill>
                  <a:srgbClr val="AA3F00"/>
                </a:solidFill>
                <a:latin typeface="Times New Roman"/>
                <a:cs typeface="Times New Roman"/>
              </a:rPr>
              <a:t> </a:t>
            </a:r>
            <a:r>
              <a:rPr sz="1400" b="1" spc="-25">
                <a:solidFill>
                  <a:srgbClr val="AA3F00"/>
                </a:solidFill>
                <a:latin typeface="Times New Roman"/>
                <a:cs typeface="Times New Roman"/>
              </a:rPr>
              <a:t>credit</a:t>
            </a:r>
            <a:r>
              <a:rPr lang="en-US" sz="1400" b="1" spc="-25">
                <a:solidFill>
                  <a:srgbClr val="AA3F00"/>
                </a:solidFill>
                <a:latin typeface="Times New Roman"/>
                <a:cs typeface="Times New Roman"/>
              </a:rPr>
              <a:t>,</a:t>
            </a:r>
            <a:r>
              <a:rPr sz="1400" b="1" spc="-25">
                <a:solidFill>
                  <a:srgbClr val="AA3F00"/>
                </a:solidFill>
                <a:latin typeface="Times New Roman"/>
                <a:cs typeface="Times New Roman"/>
              </a:rPr>
              <a:t> please</a:t>
            </a:r>
            <a:r>
              <a:rPr sz="1400" b="1" spc="-60">
                <a:solidFill>
                  <a:srgbClr val="AA3F00"/>
                </a:solidFill>
                <a:latin typeface="Times New Roman"/>
                <a:cs typeface="Times New Roman"/>
              </a:rPr>
              <a:t> </a:t>
            </a:r>
            <a:r>
              <a:rPr sz="1400" b="1" spc="-30">
                <a:solidFill>
                  <a:srgbClr val="AA3F00"/>
                </a:solidFill>
                <a:latin typeface="Times New Roman"/>
                <a:cs typeface="Times New Roman"/>
              </a:rPr>
              <a:t>scan</a:t>
            </a:r>
            <a:r>
              <a:rPr sz="1400" b="1" spc="-60">
                <a:solidFill>
                  <a:srgbClr val="AA3F00"/>
                </a:solidFill>
                <a:latin typeface="Times New Roman"/>
                <a:cs typeface="Times New Roman"/>
              </a:rPr>
              <a:t> </a:t>
            </a:r>
            <a:r>
              <a:rPr sz="1400" b="1">
                <a:solidFill>
                  <a:srgbClr val="AA3F00"/>
                </a:solidFill>
                <a:latin typeface="Times New Roman"/>
                <a:cs typeface="Times New Roman"/>
              </a:rPr>
              <a:t>this</a:t>
            </a:r>
            <a:r>
              <a:rPr sz="1400" b="1" spc="-60">
                <a:solidFill>
                  <a:srgbClr val="AA3F00"/>
                </a:solidFill>
                <a:latin typeface="Times New Roman"/>
                <a:cs typeface="Times New Roman"/>
              </a:rPr>
              <a:t> </a:t>
            </a:r>
            <a:r>
              <a:rPr lang="en-US" sz="1400" b="1" spc="-85">
                <a:solidFill>
                  <a:srgbClr val="AA3F00"/>
                </a:solidFill>
                <a:latin typeface="Times New Roman"/>
                <a:cs typeface="Times New Roman"/>
              </a:rPr>
              <a:t>QR</a:t>
            </a:r>
            <a:r>
              <a:rPr sz="1400" b="1" spc="-30">
                <a:solidFill>
                  <a:srgbClr val="AA3F00"/>
                </a:solidFill>
                <a:latin typeface="Times New Roman"/>
                <a:cs typeface="Times New Roman"/>
              </a:rPr>
              <a:t> </a:t>
            </a:r>
            <a:r>
              <a:rPr sz="1400" b="1" spc="-20">
                <a:solidFill>
                  <a:srgbClr val="AA3F00"/>
                </a:solidFill>
                <a:latin typeface="Times New Roman"/>
                <a:cs typeface="Times New Roman"/>
              </a:rPr>
              <a:t>Code</a:t>
            </a:r>
            <a:r>
              <a:rPr lang="en-US" sz="1400" b="1" spc="-20">
                <a:solidFill>
                  <a:srgbClr val="AA3F00"/>
                </a:solidFill>
                <a:latin typeface="Times New Roman"/>
                <a:cs typeface="Times New Roman"/>
              </a:rPr>
              <a:t> using your WUSLT Key to login:</a:t>
            </a:r>
          </a:p>
          <a:p>
            <a:pPr marL="12700" marR="12700" algn="ctr"/>
            <a:endParaRPr lang="en-US" sz="1400" b="1" spc="-20">
              <a:solidFill>
                <a:srgbClr val="AA3F00"/>
              </a:solidFill>
              <a:latin typeface="Times New Roman"/>
              <a:cs typeface="Times New Roman"/>
            </a:endParaRPr>
          </a:p>
          <a:p>
            <a:pPr marL="12700" marR="12700" algn="ctr"/>
            <a:endParaRPr lang="en-US" sz="1400" b="1" spc="-20">
              <a:solidFill>
                <a:srgbClr val="AA3F00"/>
              </a:solidFill>
              <a:latin typeface="Times New Roman"/>
              <a:cs typeface="Times New Roman"/>
            </a:endParaRPr>
          </a:p>
          <a:p>
            <a:pPr marL="12700" marR="12700" algn="ctr"/>
            <a:r>
              <a:rPr lang="en-US" sz="1400" b="1" spc="-20">
                <a:solidFill>
                  <a:srgbClr val="AA3F00"/>
                </a:solidFill>
                <a:latin typeface="Times New Roman"/>
                <a:cs typeface="Times New Roman"/>
              </a:rPr>
              <a:t>  </a:t>
            </a:r>
            <a:endParaRPr sz="2000">
              <a:latin typeface="Times New Roman"/>
              <a:cs typeface="Times New Roman"/>
            </a:endParaRPr>
          </a:p>
        </p:txBody>
      </p:sp>
      <p:sp>
        <p:nvSpPr>
          <p:cNvPr id="11" name="object 5"/>
          <p:cNvSpPr txBox="1"/>
          <p:nvPr/>
        </p:nvSpPr>
        <p:spPr>
          <a:xfrm>
            <a:off x="6903837" y="2324680"/>
            <a:ext cx="4931185" cy="2042101"/>
          </a:xfrm>
          <a:prstGeom prst="rect">
            <a:avLst/>
          </a:prstGeom>
        </p:spPr>
        <p:txBody>
          <a:bodyPr vert="horz" wrap="square" lIns="0" tIns="0" rIns="0" bIns="0" rtlCol="0">
            <a:noAutofit/>
          </a:bodyPr>
          <a:lstStyle/>
          <a:p>
            <a:pPr marL="1449070"/>
            <a:r>
              <a:rPr sz="1100" b="1" spc="-20">
                <a:cs typeface="Times New Roman"/>
              </a:rPr>
              <a:t>Credit</a:t>
            </a:r>
            <a:r>
              <a:rPr sz="1100" b="1" spc="-40">
                <a:cs typeface="Times New Roman"/>
              </a:rPr>
              <a:t> </a:t>
            </a:r>
            <a:r>
              <a:rPr sz="1100" b="1" spc="-25">
                <a:cs typeface="Times New Roman"/>
              </a:rPr>
              <a:t>Available</a:t>
            </a:r>
            <a:r>
              <a:rPr sz="1100" b="1" spc="-40">
                <a:cs typeface="Times New Roman"/>
              </a:rPr>
              <a:t> </a:t>
            </a:r>
            <a:r>
              <a:rPr sz="1100" b="1" spc="-35">
                <a:cs typeface="Times New Roman"/>
              </a:rPr>
              <a:t>For</a:t>
            </a:r>
            <a:r>
              <a:rPr sz="1100" b="1" spc="-40">
                <a:cs typeface="Times New Roman"/>
              </a:rPr>
              <a:t> </a:t>
            </a:r>
            <a:r>
              <a:rPr sz="1100" b="1" spc="-15">
                <a:cs typeface="Times New Roman"/>
              </a:rPr>
              <a:t>This</a:t>
            </a:r>
            <a:r>
              <a:rPr sz="1100" b="1" spc="-40">
                <a:cs typeface="Times New Roman"/>
              </a:rPr>
              <a:t> </a:t>
            </a:r>
            <a:r>
              <a:rPr sz="1100" b="1" spc="-15">
                <a:cs typeface="Times New Roman"/>
              </a:rPr>
              <a:t>Activity</a:t>
            </a:r>
            <a:endParaRPr sz="1100">
              <a:cs typeface="Times New Roman"/>
            </a:endParaRPr>
          </a:p>
          <a:p>
            <a:pPr marL="1445895" marR="12700">
              <a:lnSpc>
                <a:spcPts val="1200"/>
              </a:lnSpc>
              <a:spcBef>
                <a:spcPts val="160"/>
              </a:spcBef>
            </a:pPr>
            <a:r>
              <a:rPr sz="1100" spc="30">
                <a:cs typeface="Times New Roman"/>
              </a:rPr>
              <a:t>In</a:t>
            </a:r>
            <a:r>
              <a:rPr sz="1100" spc="-20">
                <a:cs typeface="Times New Roman"/>
              </a:rPr>
              <a:t> </a:t>
            </a:r>
            <a:r>
              <a:rPr sz="1100" spc="20">
                <a:cs typeface="Times New Roman"/>
              </a:rPr>
              <a:t>support</a:t>
            </a:r>
            <a:r>
              <a:rPr sz="1100" spc="135">
                <a:cs typeface="Times New Roman"/>
              </a:rPr>
              <a:t> </a:t>
            </a:r>
            <a:r>
              <a:rPr sz="1100" spc="-20">
                <a:cs typeface="Times New Roman"/>
              </a:rPr>
              <a:t>of</a:t>
            </a:r>
            <a:r>
              <a:rPr sz="1100" spc="-15">
                <a:cs typeface="Times New Roman"/>
              </a:rPr>
              <a:t> </a:t>
            </a:r>
            <a:r>
              <a:rPr sz="1100" spc="5">
                <a:cs typeface="Times New Roman"/>
              </a:rPr>
              <a:t>improving </a:t>
            </a:r>
            <a:r>
              <a:rPr sz="1100" spc="-45">
                <a:cs typeface="Times New Roman"/>
              </a:rPr>
              <a:t> </a:t>
            </a:r>
            <a:r>
              <a:rPr sz="1100" spc="10">
                <a:cs typeface="Times New Roman"/>
              </a:rPr>
              <a:t>patient </a:t>
            </a:r>
            <a:r>
              <a:rPr sz="1100" spc="-95">
                <a:cs typeface="Times New Roman"/>
              </a:rPr>
              <a:t> </a:t>
            </a:r>
            <a:r>
              <a:rPr sz="1100" spc="-10">
                <a:cs typeface="Times New Roman"/>
              </a:rPr>
              <a:t>care,</a:t>
            </a:r>
            <a:r>
              <a:rPr sz="1100" spc="45">
                <a:cs typeface="Times New Roman"/>
              </a:rPr>
              <a:t> </a:t>
            </a:r>
            <a:r>
              <a:rPr sz="1100" spc="10">
                <a:cs typeface="Times New Roman"/>
              </a:rPr>
              <a:t>Washington </a:t>
            </a:r>
            <a:r>
              <a:rPr sz="1100" spc="-105">
                <a:cs typeface="Times New Roman"/>
              </a:rPr>
              <a:t> </a:t>
            </a:r>
            <a:r>
              <a:rPr sz="1100" spc="-5">
                <a:cs typeface="Times New Roman"/>
              </a:rPr>
              <a:t>University </a:t>
            </a:r>
            <a:r>
              <a:rPr sz="1100" spc="-120">
                <a:cs typeface="Times New Roman"/>
              </a:rPr>
              <a:t> </a:t>
            </a:r>
            <a:r>
              <a:rPr sz="1100" spc="-20">
                <a:cs typeface="Times New Roman"/>
              </a:rPr>
              <a:t>School</a:t>
            </a:r>
            <a:r>
              <a:rPr sz="1100" spc="20">
                <a:cs typeface="Times New Roman"/>
              </a:rPr>
              <a:t> </a:t>
            </a:r>
            <a:r>
              <a:rPr sz="1100" spc="-20">
                <a:cs typeface="Times New Roman"/>
              </a:rPr>
              <a:t>of</a:t>
            </a:r>
            <a:r>
              <a:rPr sz="1100" spc="-15">
                <a:cs typeface="Times New Roman"/>
              </a:rPr>
              <a:t> </a:t>
            </a:r>
            <a:r>
              <a:rPr sz="1100" spc="-10">
                <a:cs typeface="Times New Roman"/>
              </a:rPr>
              <a:t>Medicine </a:t>
            </a:r>
            <a:r>
              <a:rPr sz="1100" spc="-110">
                <a:cs typeface="Times New Roman"/>
              </a:rPr>
              <a:t> </a:t>
            </a:r>
            <a:r>
              <a:rPr sz="1100" spc="15">
                <a:cs typeface="Times New Roman"/>
              </a:rPr>
              <a:t>in</a:t>
            </a:r>
            <a:r>
              <a:rPr sz="1100" spc="50">
                <a:cs typeface="Times New Roman"/>
              </a:rPr>
              <a:t> </a:t>
            </a:r>
            <a:r>
              <a:rPr sz="1100" spc="-35">
                <a:cs typeface="Times New Roman"/>
              </a:rPr>
              <a:t>St.</a:t>
            </a:r>
            <a:r>
              <a:rPr sz="1100" spc="-25">
                <a:cs typeface="Times New Roman"/>
              </a:rPr>
              <a:t> </a:t>
            </a:r>
            <a:r>
              <a:rPr sz="1100" spc="-20">
                <a:cs typeface="Times New Roman"/>
              </a:rPr>
              <a:t>Louis</a:t>
            </a:r>
            <a:r>
              <a:rPr sz="1100" spc="-10">
                <a:cs typeface="Times New Roman"/>
              </a:rPr>
              <a:t> </a:t>
            </a:r>
            <a:r>
              <a:rPr sz="1100" spc="-20">
                <a:cs typeface="Times New Roman"/>
              </a:rPr>
              <a:t>is</a:t>
            </a:r>
            <a:r>
              <a:rPr sz="1100" spc="-30">
                <a:cs typeface="Times New Roman"/>
              </a:rPr>
              <a:t> </a:t>
            </a:r>
            <a:r>
              <a:rPr sz="1100" spc="-5">
                <a:cs typeface="Times New Roman"/>
              </a:rPr>
              <a:t>jointly</a:t>
            </a:r>
            <a:r>
              <a:rPr sz="1100" spc="110">
                <a:cs typeface="Times New Roman"/>
              </a:rPr>
              <a:t> </a:t>
            </a:r>
            <a:r>
              <a:rPr sz="1100">
                <a:cs typeface="Times New Roman"/>
              </a:rPr>
              <a:t>accredited </a:t>
            </a:r>
            <a:r>
              <a:rPr sz="1100" spc="-25">
                <a:cs typeface="Times New Roman"/>
              </a:rPr>
              <a:t>by</a:t>
            </a:r>
            <a:r>
              <a:rPr sz="1100" spc="35">
                <a:cs typeface="Times New Roman"/>
              </a:rPr>
              <a:t> </a:t>
            </a:r>
            <a:r>
              <a:rPr sz="1100" spc="10">
                <a:cs typeface="Times New Roman"/>
              </a:rPr>
              <a:t>the</a:t>
            </a:r>
            <a:r>
              <a:rPr sz="1100" spc="-30">
                <a:cs typeface="Times New Roman"/>
              </a:rPr>
              <a:t> </a:t>
            </a:r>
            <a:r>
              <a:rPr sz="1100" spc="5">
                <a:cs typeface="Times New Roman"/>
              </a:rPr>
              <a:t>Accreditation </a:t>
            </a:r>
            <a:r>
              <a:rPr sz="1100" spc="-105">
                <a:cs typeface="Times New Roman"/>
              </a:rPr>
              <a:t> </a:t>
            </a:r>
            <a:r>
              <a:rPr sz="1100">
                <a:cs typeface="Times New Roman"/>
              </a:rPr>
              <a:t>Council</a:t>
            </a:r>
            <a:r>
              <a:rPr sz="1100" spc="90">
                <a:cs typeface="Times New Roman"/>
              </a:rPr>
              <a:t> </a:t>
            </a:r>
            <a:r>
              <a:rPr sz="1100">
                <a:cs typeface="Times New Roman"/>
              </a:rPr>
              <a:t>for</a:t>
            </a:r>
            <a:r>
              <a:rPr sz="1100" spc="-15">
                <a:cs typeface="Times New Roman"/>
              </a:rPr>
              <a:t> </a:t>
            </a:r>
            <a:r>
              <a:rPr sz="1100" spc="15">
                <a:cs typeface="Times New Roman"/>
              </a:rPr>
              <a:t>Continuing </a:t>
            </a:r>
            <a:r>
              <a:rPr sz="1100" spc="-45">
                <a:cs typeface="Times New Roman"/>
              </a:rPr>
              <a:t> </a:t>
            </a:r>
            <a:r>
              <a:rPr sz="1100" spc="-15">
                <a:cs typeface="Times New Roman"/>
              </a:rPr>
              <a:t>Medical </a:t>
            </a:r>
            <a:r>
              <a:rPr sz="1100" spc="-135">
                <a:cs typeface="Times New Roman"/>
              </a:rPr>
              <a:t> </a:t>
            </a:r>
            <a:r>
              <a:rPr sz="1100" spc="5">
                <a:cs typeface="Times New Roman"/>
              </a:rPr>
              <a:t>Education</a:t>
            </a:r>
            <a:r>
              <a:rPr sz="1100" spc="-30">
                <a:cs typeface="Times New Roman"/>
              </a:rPr>
              <a:t> </a:t>
            </a:r>
            <a:r>
              <a:rPr sz="1100" spc="-15">
                <a:cs typeface="Times New Roman"/>
              </a:rPr>
              <a:t>(ACCME),</a:t>
            </a:r>
            <a:r>
              <a:rPr sz="1100" spc="-30">
                <a:cs typeface="Times New Roman"/>
              </a:rPr>
              <a:t> </a:t>
            </a:r>
            <a:r>
              <a:rPr sz="1100" spc="10">
                <a:cs typeface="Times New Roman"/>
              </a:rPr>
              <a:t>the</a:t>
            </a:r>
            <a:r>
              <a:rPr sz="1100" spc="-30">
                <a:cs typeface="Times New Roman"/>
              </a:rPr>
              <a:t> </a:t>
            </a:r>
            <a:r>
              <a:rPr sz="1100" spc="5">
                <a:cs typeface="Times New Roman"/>
              </a:rPr>
              <a:t>Accreditation </a:t>
            </a:r>
            <a:r>
              <a:rPr sz="1100" spc="-35">
                <a:cs typeface="Times New Roman"/>
              </a:rPr>
              <a:t> </a:t>
            </a:r>
            <a:r>
              <a:rPr sz="1100">
                <a:cs typeface="Times New Roman"/>
              </a:rPr>
              <a:t>Council</a:t>
            </a:r>
            <a:r>
              <a:rPr sz="1100" spc="20">
                <a:cs typeface="Times New Roman"/>
              </a:rPr>
              <a:t> </a:t>
            </a:r>
            <a:r>
              <a:rPr sz="1100">
                <a:cs typeface="Times New Roman"/>
              </a:rPr>
              <a:t>for </a:t>
            </a:r>
            <a:r>
              <a:rPr sz="1100" spc="5">
                <a:cs typeface="Times New Roman"/>
              </a:rPr>
              <a:t>Pharmacy </a:t>
            </a:r>
            <a:r>
              <a:rPr sz="1100" spc="-120">
                <a:cs typeface="Times New Roman"/>
              </a:rPr>
              <a:t> </a:t>
            </a:r>
            <a:r>
              <a:rPr sz="1100" spc="5">
                <a:cs typeface="Times New Roman"/>
              </a:rPr>
              <a:t>Education</a:t>
            </a:r>
            <a:r>
              <a:rPr sz="1100" spc="120">
                <a:cs typeface="Times New Roman"/>
              </a:rPr>
              <a:t> </a:t>
            </a:r>
            <a:r>
              <a:rPr sz="1100" spc="-15">
                <a:cs typeface="Times New Roman"/>
              </a:rPr>
              <a:t>(ACPE),</a:t>
            </a:r>
            <a:r>
              <a:rPr sz="1100" spc="120">
                <a:cs typeface="Times New Roman"/>
              </a:rPr>
              <a:t> </a:t>
            </a:r>
            <a:r>
              <a:rPr sz="1100" spc="20">
                <a:cs typeface="Times New Roman"/>
              </a:rPr>
              <a:t>and</a:t>
            </a:r>
            <a:r>
              <a:rPr sz="1100" spc="35">
                <a:cs typeface="Times New Roman"/>
              </a:rPr>
              <a:t> </a:t>
            </a:r>
            <a:r>
              <a:rPr sz="1100" spc="10">
                <a:cs typeface="Times New Roman"/>
              </a:rPr>
              <a:t>the</a:t>
            </a:r>
            <a:r>
              <a:rPr sz="1100" spc="45">
                <a:cs typeface="Times New Roman"/>
              </a:rPr>
              <a:t> </a:t>
            </a:r>
            <a:r>
              <a:rPr sz="1100" spc="5">
                <a:cs typeface="Times New Roman"/>
              </a:rPr>
              <a:t>American</a:t>
            </a:r>
            <a:r>
              <a:rPr sz="1100" spc="-35">
                <a:cs typeface="Times New Roman"/>
              </a:rPr>
              <a:t> </a:t>
            </a:r>
            <a:r>
              <a:rPr sz="1100">
                <a:cs typeface="Times New Roman"/>
              </a:rPr>
              <a:t>Nurses</a:t>
            </a:r>
            <a:r>
              <a:rPr sz="1100" spc="-30">
                <a:cs typeface="Times New Roman"/>
              </a:rPr>
              <a:t> </a:t>
            </a:r>
            <a:r>
              <a:rPr sz="1100" spc="5">
                <a:cs typeface="Times New Roman"/>
              </a:rPr>
              <a:t>Credentialing </a:t>
            </a:r>
            <a:r>
              <a:rPr sz="1100" spc="-45">
                <a:cs typeface="Times New Roman"/>
              </a:rPr>
              <a:t> </a:t>
            </a:r>
            <a:r>
              <a:rPr sz="1100" spc="10">
                <a:cs typeface="Times New Roman"/>
              </a:rPr>
              <a:t>Center</a:t>
            </a:r>
            <a:r>
              <a:rPr sz="1100" spc="60">
                <a:cs typeface="Times New Roman"/>
              </a:rPr>
              <a:t> </a:t>
            </a:r>
            <a:r>
              <a:rPr sz="1100">
                <a:cs typeface="Times New Roman"/>
              </a:rPr>
              <a:t>(ANCC)</a:t>
            </a:r>
            <a:r>
              <a:rPr sz="1100" spc="40">
                <a:cs typeface="Times New Roman"/>
              </a:rPr>
              <a:t> </a:t>
            </a:r>
            <a:r>
              <a:rPr sz="1100" spc="15">
                <a:cs typeface="Times New Roman"/>
              </a:rPr>
              <a:t>to</a:t>
            </a:r>
            <a:r>
              <a:rPr sz="1100" spc="-25">
                <a:cs typeface="Times New Roman"/>
              </a:rPr>
              <a:t> </a:t>
            </a:r>
            <a:r>
              <a:rPr sz="1100" spc="5">
                <a:cs typeface="Times New Roman"/>
              </a:rPr>
              <a:t>provide </a:t>
            </a:r>
            <a:r>
              <a:rPr sz="1100" spc="-110">
                <a:cs typeface="Times New Roman"/>
              </a:rPr>
              <a:t> </a:t>
            </a:r>
            <a:r>
              <a:rPr sz="1100" spc="15">
                <a:cs typeface="Times New Roman"/>
              </a:rPr>
              <a:t>continuing</a:t>
            </a:r>
            <a:r>
              <a:rPr sz="1100" spc="5">
                <a:cs typeface="Times New Roman"/>
              </a:rPr>
              <a:t> </a:t>
            </a:r>
            <a:r>
              <a:rPr sz="1100" spc="10">
                <a:cs typeface="Times New Roman"/>
              </a:rPr>
              <a:t>education </a:t>
            </a:r>
            <a:r>
              <a:rPr sz="1100" spc="-105">
                <a:cs typeface="Times New Roman"/>
              </a:rPr>
              <a:t> </a:t>
            </a:r>
            <a:r>
              <a:rPr sz="1100">
                <a:cs typeface="Times New Roman"/>
              </a:rPr>
              <a:t>for</a:t>
            </a:r>
            <a:r>
              <a:rPr sz="1100" spc="60">
                <a:cs typeface="Times New Roman"/>
              </a:rPr>
              <a:t> </a:t>
            </a:r>
            <a:r>
              <a:rPr sz="1100" spc="10">
                <a:cs typeface="Times New Roman"/>
              </a:rPr>
              <a:t>the</a:t>
            </a:r>
            <a:r>
              <a:rPr sz="1100" spc="-25">
                <a:cs typeface="Times New Roman"/>
              </a:rPr>
              <a:t> </a:t>
            </a:r>
            <a:r>
              <a:rPr sz="1100">
                <a:cs typeface="Times New Roman"/>
              </a:rPr>
              <a:t>healthcare</a:t>
            </a:r>
            <a:r>
              <a:rPr sz="1100" spc="-40">
                <a:cs typeface="Times New Roman"/>
              </a:rPr>
              <a:t> </a:t>
            </a:r>
            <a:r>
              <a:rPr sz="1100" spc="5">
                <a:cs typeface="Times New Roman"/>
              </a:rPr>
              <a:t>team.</a:t>
            </a:r>
            <a:r>
              <a:rPr lang="en-US" sz="1100">
                <a:cs typeface="Times New Roman"/>
              </a:rPr>
              <a:t>  </a:t>
            </a:r>
          </a:p>
          <a:p>
            <a:pPr marL="1445895" marR="12700">
              <a:lnSpc>
                <a:spcPts val="1200"/>
              </a:lnSpc>
              <a:spcBef>
                <a:spcPts val="160"/>
              </a:spcBef>
            </a:pPr>
            <a:r>
              <a:rPr lang="en-US" sz="1100" b="1">
                <a:cs typeface="Times New Roman"/>
              </a:rPr>
              <a:t>American Medical </a:t>
            </a:r>
            <a:r>
              <a:rPr sz="1100" b="1" spc="-120" baseline="4629">
                <a:cs typeface="Times New Roman"/>
              </a:rPr>
              <a:t> </a:t>
            </a:r>
            <a:r>
              <a:rPr sz="1100" b="1">
                <a:cs typeface="Times New Roman"/>
              </a:rPr>
              <a:t>Association</a:t>
            </a:r>
            <a:r>
              <a:rPr sz="1100" b="1" spc="-40">
                <a:cs typeface="Times New Roman"/>
              </a:rPr>
              <a:t> </a:t>
            </a:r>
            <a:r>
              <a:rPr sz="1100" b="1" spc="-15">
                <a:cs typeface="Times New Roman"/>
              </a:rPr>
              <a:t>(AMA)</a:t>
            </a:r>
            <a:r>
              <a:rPr lang="en-US" sz="1100">
                <a:cs typeface="Times New Roman"/>
              </a:rPr>
              <a:t> </a:t>
            </a:r>
            <a:r>
              <a:rPr sz="1100" spc="10">
                <a:cs typeface="Times New Roman"/>
              </a:rPr>
              <a:t>Washington</a:t>
            </a:r>
            <a:r>
              <a:rPr sz="1100" spc="110">
                <a:cs typeface="Times New Roman"/>
              </a:rPr>
              <a:t> </a:t>
            </a:r>
            <a:r>
              <a:rPr sz="1100" spc="-5">
                <a:cs typeface="Times New Roman"/>
              </a:rPr>
              <a:t>University </a:t>
            </a:r>
            <a:r>
              <a:rPr sz="1100" spc="-20">
                <a:cs typeface="Times New Roman"/>
              </a:rPr>
              <a:t>School of</a:t>
            </a:r>
            <a:r>
              <a:rPr sz="1100" spc="-30">
                <a:cs typeface="Times New Roman"/>
              </a:rPr>
              <a:t> </a:t>
            </a:r>
            <a:r>
              <a:rPr sz="1100" spc="-10">
                <a:cs typeface="Times New Roman"/>
              </a:rPr>
              <a:t>Medicine </a:t>
            </a:r>
            <a:r>
              <a:rPr sz="1100" spc="-130">
                <a:cs typeface="Times New Roman"/>
              </a:rPr>
              <a:t> </a:t>
            </a:r>
            <a:r>
              <a:rPr sz="1100" spc="15">
                <a:cs typeface="Times New Roman"/>
              </a:rPr>
              <a:t>in</a:t>
            </a:r>
            <a:r>
              <a:rPr sz="1100" spc="-30">
                <a:cs typeface="Times New Roman"/>
              </a:rPr>
              <a:t> </a:t>
            </a:r>
            <a:r>
              <a:rPr sz="1100" spc="-35">
                <a:cs typeface="Times New Roman"/>
              </a:rPr>
              <a:t>St.</a:t>
            </a:r>
            <a:r>
              <a:rPr sz="1100" spc="-50">
                <a:cs typeface="Times New Roman"/>
              </a:rPr>
              <a:t> </a:t>
            </a:r>
            <a:r>
              <a:rPr sz="1100" spc="-20">
                <a:cs typeface="Times New Roman"/>
              </a:rPr>
              <a:t>Louis</a:t>
            </a:r>
            <a:r>
              <a:rPr sz="1100" spc="105">
                <a:cs typeface="Times New Roman"/>
              </a:rPr>
              <a:t> </a:t>
            </a:r>
            <a:r>
              <a:rPr sz="1100" spc="-5">
                <a:cs typeface="Times New Roman"/>
              </a:rPr>
              <a:t>designates </a:t>
            </a:r>
            <a:r>
              <a:rPr sz="1100" spc="-120">
                <a:cs typeface="Times New Roman"/>
              </a:rPr>
              <a:t> </a:t>
            </a:r>
            <a:r>
              <a:rPr sz="1100" spc="5">
                <a:cs typeface="Times New Roman"/>
              </a:rPr>
              <a:t>this</a:t>
            </a:r>
            <a:r>
              <a:rPr sz="1100" spc="-35">
                <a:cs typeface="Times New Roman"/>
              </a:rPr>
              <a:t> live</a:t>
            </a:r>
            <a:r>
              <a:rPr sz="1100" spc="25">
                <a:cs typeface="Times New Roman"/>
              </a:rPr>
              <a:t> </a:t>
            </a:r>
            <a:r>
              <a:rPr sz="1100" spc="-15">
                <a:cs typeface="Times New Roman"/>
              </a:rPr>
              <a:t>activity for a</a:t>
            </a:r>
            <a:r>
              <a:rPr sz="1100" spc="15">
                <a:cs typeface="Times New Roman"/>
              </a:rPr>
              <a:t> </a:t>
            </a:r>
            <a:r>
              <a:rPr sz="1100" spc="10">
                <a:cs typeface="Times New Roman"/>
              </a:rPr>
              <a:t>maximum</a:t>
            </a:r>
            <a:r>
              <a:rPr sz="1100" spc="100">
                <a:cs typeface="Times New Roman"/>
              </a:rPr>
              <a:t> </a:t>
            </a:r>
            <a:r>
              <a:rPr sz="1100" spc="-20">
                <a:cs typeface="Times New Roman"/>
              </a:rPr>
              <a:t>of</a:t>
            </a:r>
            <a:r>
              <a:rPr sz="1100" spc="55">
                <a:cs typeface="Times New Roman"/>
              </a:rPr>
              <a:t> </a:t>
            </a:r>
            <a:r>
              <a:rPr sz="1100" spc="-25">
                <a:cs typeface="Times New Roman"/>
              </a:rPr>
              <a:t>1</a:t>
            </a:r>
            <a:r>
              <a:rPr sz="1100" spc="30">
                <a:cs typeface="Times New Roman"/>
              </a:rPr>
              <a:t> </a:t>
            </a:r>
            <a:r>
              <a:rPr sz="1100" i="1" spc="55">
                <a:cs typeface="Times New Roman"/>
              </a:rPr>
              <a:t>AMA</a:t>
            </a:r>
            <a:r>
              <a:rPr sz="1100" i="1" spc="105">
                <a:cs typeface="Times New Roman"/>
              </a:rPr>
              <a:t> </a:t>
            </a:r>
            <a:r>
              <a:rPr sz="1100" i="1" spc="-10">
                <a:cs typeface="Times New Roman"/>
              </a:rPr>
              <a:t>PRA</a:t>
            </a:r>
            <a:r>
              <a:rPr sz="1100" i="1" spc="-40">
                <a:cs typeface="Times New Roman"/>
              </a:rPr>
              <a:t> </a:t>
            </a:r>
            <a:r>
              <a:rPr sz="1100" i="1" spc="-35">
                <a:cs typeface="Times New Roman"/>
              </a:rPr>
              <a:t>Category</a:t>
            </a:r>
            <a:r>
              <a:rPr sz="1100" i="1" spc="35">
                <a:cs typeface="Times New Roman"/>
              </a:rPr>
              <a:t> </a:t>
            </a:r>
            <a:r>
              <a:rPr sz="1100" i="1" spc="-30">
                <a:cs typeface="Times New Roman"/>
              </a:rPr>
              <a:t>1</a:t>
            </a:r>
            <a:r>
              <a:rPr sz="1100" i="1" spc="-15">
                <a:cs typeface="Times New Roman"/>
              </a:rPr>
              <a:t> </a:t>
            </a:r>
            <a:r>
              <a:rPr sz="1100" i="1" spc="-30" err="1">
                <a:cs typeface="Times New Roman"/>
              </a:rPr>
              <a:t>Credits</a:t>
            </a:r>
            <a:r>
              <a:rPr sz="1100" i="1" spc="60" baseline="30555" err="1">
                <a:cs typeface="Times New Roman"/>
              </a:rPr>
              <a:t>TM</a:t>
            </a:r>
            <a:r>
              <a:rPr sz="1100" spc="-30">
                <a:cs typeface="Times New Roman"/>
              </a:rPr>
              <a:t>.</a:t>
            </a:r>
            <a:endParaRPr sz="1100">
              <a:cs typeface="Times New Roman"/>
            </a:endParaRPr>
          </a:p>
        </p:txBody>
      </p:sp>
      <p:sp>
        <p:nvSpPr>
          <p:cNvPr id="12" name="object 3"/>
          <p:cNvSpPr/>
          <p:nvPr/>
        </p:nvSpPr>
        <p:spPr>
          <a:xfrm>
            <a:off x="6679601" y="2550681"/>
            <a:ext cx="1397025" cy="1036950"/>
          </a:xfrm>
          <a:prstGeom prst="rect">
            <a:avLst/>
          </a:prstGeom>
          <a:blipFill>
            <a:blip r:embed="rId2" cstate="print"/>
            <a:stretch>
              <a:fillRect/>
            </a:stretch>
          </a:blipFill>
        </p:spPr>
        <p:txBody>
          <a:bodyPr wrap="square" lIns="0" tIns="0" rIns="0" bIns="0" rtlCol="0">
            <a:noAutofit/>
          </a:bodyPr>
          <a:lstStyle/>
          <a:p>
            <a:endParaRPr/>
          </a:p>
        </p:txBody>
      </p:sp>
      <p:sp>
        <p:nvSpPr>
          <p:cNvPr id="3" name="object 6">
            <a:extLst>
              <a:ext uri="{FF2B5EF4-FFF2-40B4-BE49-F238E27FC236}">
                <a16:creationId xmlns:a16="http://schemas.microsoft.com/office/drawing/2014/main" id="{C2752FC8-4B0D-899E-996F-9058E50C783E}"/>
              </a:ext>
            </a:extLst>
          </p:cNvPr>
          <p:cNvSpPr txBox="1"/>
          <p:nvPr/>
        </p:nvSpPr>
        <p:spPr>
          <a:xfrm>
            <a:off x="6854825" y="158714"/>
            <a:ext cx="5246131" cy="1623230"/>
          </a:xfrm>
          <a:prstGeom prst="rect">
            <a:avLst/>
          </a:prstGeom>
        </p:spPr>
        <p:txBody>
          <a:bodyPr vert="horz" wrap="square" lIns="0" tIns="0" rIns="0" bIns="0" rtlCol="0">
            <a:noAutofit/>
          </a:bodyPr>
          <a:lstStyle/>
          <a:p>
            <a:pPr marL="12700" marR="12700" defTabSz="914400"/>
            <a:r>
              <a:rPr lang="en-US" sz="2800" b="1" spc="-15">
                <a:solidFill>
                  <a:srgbClr val="AA3F00"/>
                </a:solidFill>
                <a:latin typeface="Times New Roman"/>
                <a:cs typeface="Times New Roman"/>
              </a:rPr>
              <a:t>FACULTY: </a:t>
            </a:r>
            <a:r>
              <a:rPr sz="2800" b="1" spc="-15">
                <a:solidFill>
                  <a:srgbClr val="AA3F00"/>
                </a:solidFill>
                <a:latin typeface="Times New Roman"/>
                <a:cs typeface="Times New Roman"/>
              </a:rPr>
              <a:t>To</a:t>
            </a:r>
            <a:r>
              <a:rPr sz="2800" b="1" spc="-60">
                <a:solidFill>
                  <a:srgbClr val="AA3F00"/>
                </a:solidFill>
                <a:latin typeface="Times New Roman"/>
                <a:cs typeface="Times New Roman"/>
              </a:rPr>
              <a:t> </a:t>
            </a:r>
            <a:r>
              <a:rPr sz="2800" b="1" spc="-35">
                <a:solidFill>
                  <a:srgbClr val="AA3F00"/>
                </a:solidFill>
                <a:latin typeface="Times New Roman"/>
                <a:cs typeface="Times New Roman"/>
              </a:rPr>
              <a:t>receive</a:t>
            </a:r>
            <a:r>
              <a:rPr sz="2800" b="1" spc="-60">
                <a:solidFill>
                  <a:srgbClr val="AA3F00"/>
                </a:solidFill>
                <a:latin typeface="Times New Roman"/>
                <a:cs typeface="Times New Roman"/>
              </a:rPr>
              <a:t> </a:t>
            </a:r>
            <a:r>
              <a:rPr sz="2800" b="1" spc="-130">
                <a:solidFill>
                  <a:srgbClr val="AA3F00"/>
                </a:solidFill>
                <a:latin typeface="Times New Roman"/>
                <a:cs typeface="Times New Roman"/>
              </a:rPr>
              <a:t>CME</a:t>
            </a:r>
            <a:r>
              <a:rPr sz="2800" b="1" spc="-60">
                <a:solidFill>
                  <a:srgbClr val="AA3F00"/>
                </a:solidFill>
                <a:latin typeface="Times New Roman"/>
                <a:cs typeface="Times New Roman"/>
              </a:rPr>
              <a:t> </a:t>
            </a:r>
            <a:r>
              <a:rPr sz="2800" b="1" spc="-25">
                <a:solidFill>
                  <a:srgbClr val="AA3F00"/>
                </a:solidFill>
                <a:latin typeface="Times New Roman"/>
                <a:cs typeface="Times New Roman"/>
              </a:rPr>
              <a:t>credit please</a:t>
            </a:r>
            <a:r>
              <a:rPr sz="2800" b="1" spc="-60">
                <a:solidFill>
                  <a:srgbClr val="AA3F00"/>
                </a:solidFill>
                <a:latin typeface="Times New Roman"/>
                <a:cs typeface="Times New Roman"/>
              </a:rPr>
              <a:t> </a:t>
            </a:r>
            <a:r>
              <a:rPr sz="2800" b="1" spc="-30">
                <a:solidFill>
                  <a:srgbClr val="AA3F00"/>
                </a:solidFill>
                <a:latin typeface="Times New Roman"/>
                <a:cs typeface="Times New Roman"/>
              </a:rPr>
              <a:t>scan</a:t>
            </a:r>
            <a:r>
              <a:rPr sz="2800" b="1" spc="-60">
                <a:solidFill>
                  <a:srgbClr val="AA3F00"/>
                </a:solidFill>
                <a:latin typeface="Times New Roman"/>
                <a:cs typeface="Times New Roman"/>
              </a:rPr>
              <a:t> </a:t>
            </a:r>
            <a:r>
              <a:rPr sz="2800" b="1">
                <a:solidFill>
                  <a:srgbClr val="AA3F00"/>
                </a:solidFill>
                <a:latin typeface="Times New Roman"/>
                <a:cs typeface="Times New Roman"/>
              </a:rPr>
              <a:t>this</a:t>
            </a:r>
            <a:r>
              <a:rPr sz="2800" b="1" spc="-60">
                <a:solidFill>
                  <a:srgbClr val="AA3F00"/>
                </a:solidFill>
                <a:latin typeface="Times New Roman"/>
                <a:cs typeface="Times New Roman"/>
              </a:rPr>
              <a:t> </a:t>
            </a:r>
            <a:r>
              <a:rPr sz="2800" b="1" spc="-85">
                <a:solidFill>
                  <a:srgbClr val="AA3F00"/>
                </a:solidFill>
                <a:latin typeface="Times New Roman"/>
                <a:cs typeface="Times New Roman"/>
              </a:rPr>
              <a:t>QR</a:t>
            </a:r>
            <a:r>
              <a:rPr sz="2800" b="1" spc="-30">
                <a:solidFill>
                  <a:srgbClr val="AA3F00"/>
                </a:solidFill>
                <a:latin typeface="Times New Roman"/>
                <a:cs typeface="Times New Roman"/>
              </a:rPr>
              <a:t> </a:t>
            </a:r>
            <a:r>
              <a:rPr sz="2800" b="1" spc="-20">
                <a:solidFill>
                  <a:srgbClr val="AA3F00"/>
                </a:solidFill>
                <a:latin typeface="Times New Roman"/>
                <a:cs typeface="Times New Roman"/>
              </a:rPr>
              <a:t>Code</a:t>
            </a:r>
            <a:r>
              <a:rPr lang="en-US" sz="2800" b="1" spc="-20">
                <a:solidFill>
                  <a:srgbClr val="AA3F00"/>
                </a:solidFill>
                <a:latin typeface="Times New Roman"/>
                <a:cs typeface="Times New Roman"/>
              </a:rPr>
              <a:t> </a:t>
            </a:r>
            <a:r>
              <a:rPr sz="2800" b="1" spc="-30">
                <a:solidFill>
                  <a:srgbClr val="AA3F00"/>
                </a:solidFill>
                <a:latin typeface="Times New Roman"/>
                <a:cs typeface="Times New Roman"/>
              </a:rPr>
              <a:t>and</a:t>
            </a:r>
            <a:r>
              <a:rPr sz="2800" b="1" spc="-60">
                <a:solidFill>
                  <a:srgbClr val="AA3F00"/>
                </a:solidFill>
                <a:latin typeface="Times New Roman"/>
                <a:cs typeface="Times New Roman"/>
              </a:rPr>
              <a:t> </a:t>
            </a:r>
            <a:r>
              <a:rPr sz="2800" b="1" spc="-20">
                <a:solidFill>
                  <a:srgbClr val="AA3F00"/>
                </a:solidFill>
                <a:latin typeface="Times New Roman"/>
                <a:cs typeface="Times New Roman"/>
              </a:rPr>
              <a:t>use</a:t>
            </a:r>
            <a:r>
              <a:rPr sz="2800" b="1" spc="-60">
                <a:solidFill>
                  <a:srgbClr val="AA3F00"/>
                </a:solidFill>
                <a:latin typeface="Times New Roman"/>
                <a:cs typeface="Times New Roman"/>
              </a:rPr>
              <a:t> </a:t>
            </a:r>
            <a:r>
              <a:rPr sz="2800" b="1" spc="-30">
                <a:solidFill>
                  <a:srgbClr val="AA3F00"/>
                </a:solidFill>
                <a:latin typeface="Times New Roman"/>
                <a:cs typeface="Times New Roman"/>
              </a:rPr>
              <a:t>your</a:t>
            </a:r>
            <a:r>
              <a:rPr sz="2800" b="1" spc="-15">
                <a:solidFill>
                  <a:srgbClr val="AA3F00"/>
                </a:solidFill>
                <a:latin typeface="Times New Roman"/>
                <a:cs typeface="Times New Roman"/>
              </a:rPr>
              <a:t> </a:t>
            </a:r>
            <a:r>
              <a:rPr sz="2800" b="1" spc="-80">
                <a:solidFill>
                  <a:srgbClr val="AA3F00"/>
                </a:solidFill>
                <a:latin typeface="Times New Roman"/>
                <a:cs typeface="Times New Roman"/>
              </a:rPr>
              <a:t>WUSTL</a:t>
            </a:r>
            <a:r>
              <a:rPr sz="2800" b="1" spc="-60">
                <a:solidFill>
                  <a:srgbClr val="AA3F00"/>
                </a:solidFill>
                <a:latin typeface="Times New Roman"/>
                <a:cs typeface="Times New Roman"/>
              </a:rPr>
              <a:t> </a:t>
            </a:r>
            <a:r>
              <a:rPr sz="2800" b="1" spc="-75">
                <a:solidFill>
                  <a:srgbClr val="AA3F00"/>
                </a:solidFill>
                <a:latin typeface="Times New Roman"/>
                <a:cs typeface="Times New Roman"/>
              </a:rPr>
              <a:t>Key</a:t>
            </a:r>
            <a:r>
              <a:rPr sz="2800" b="1" spc="-60">
                <a:solidFill>
                  <a:srgbClr val="AA3F00"/>
                </a:solidFill>
                <a:latin typeface="Times New Roman"/>
                <a:cs typeface="Times New Roman"/>
              </a:rPr>
              <a:t> </a:t>
            </a:r>
            <a:r>
              <a:rPr sz="2800" b="1" spc="20">
                <a:solidFill>
                  <a:srgbClr val="AA3F00"/>
                </a:solidFill>
                <a:latin typeface="Times New Roman"/>
                <a:cs typeface="Times New Roman"/>
              </a:rPr>
              <a:t>to</a:t>
            </a:r>
            <a:r>
              <a:rPr sz="2800" b="1" spc="-60">
                <a:solidFill>
                  <a:srgbClr val="AA3F00"/>
                </a:solidFill>
                <a:latin typeface="Times New Roman"/>
                <a:cs typeface="Times New Roman"/>
              </a:rPr>
              <a:t> </a:t>
            </a:r>
            <a:r>
              <a:rPr sz="2800" b="1">
                <a:solidFill>
                  <a:srgbClr val="AA3F00"/>
                </a:solidFill>
                <a:latin typeface="Times New Roman"/>
                <a:cs typeface="Times New Roman"/>
              </a:rPr>
              <a:t>sign</a:t>
            </a:r>
            <a:r>
              <a:rPr sz="2800" b="1" spc="-60">
                <a:solidFill>
                  <a:srgbClr val="AA3F00"/>
                </a:solidFill>
                <a:latin typeface="Times New Roman"/>
                <a:cs typeface="Times New Roman"/>
              </a:rPr>
              <a:t> </a:t>
            </a:r>
            <a:r>
              <a:rPr sz="2800" b="1" spc="10">
                <a:solidFill>
                  <a:srgbClr val="AA3F00"/>
                </a:solidFill>
                <a:latin typeface="Times New Roman"/>
                <a:cs typeface="Times New Roman"/>
              </a:rPr>
              <a:t>in</a:t>
            </a:r>
            <a:endParaRPr sz="2800">
              <a:solidFill>
                <a:prstClr val="black"/>
              </a:solidFill>
              <a:latin typeface="Times New Roman"/>
              <a:cs typeface="Times New Roman"/>
            </a:endParaRPr>
          </a:p>
        </p:txBody>
      </p:sp>
      <p:sp>
        <p:nvSpPr>
          <p:cNvPr id="4" name="object 7">
            <a:extLst>
              <a:ext uri="{FF2B5EF4-FFF2-40B4-BE49-F238E27FC236}">
                <a16:creationId xmlns:a16="http://schemas.microsoft.com/office/drawing/2014/main" id="{712E10AE-6204-7272-1458-0E62CD30A511}"/>
              </a:ext>
            </a:extLst>
          </p:cNvPr>
          <p:cNvSpPr txBox="1"/>
          <p:nvPr/>
        </p:nvSpPr>
        <p:spPr>
          <a:xfrm>
            <a:off x="6614556" y="4103909"/>
            <a:ext cx="5327205" cy="1954125"/>
          </a:xfrm>
          <a:prstGeom prst="rect">
            <a:avLst/>
          </a:prstGeom>
        </p:spPr>
        <p:txBody>
          <a:bodyPr vert="horz" wrap="square" lIns="0" tIns="0" rIns="0" bIns="0" rtlCol="0" anchor="t">
            <a:noAutofit/>
          </a:bodyPr>
          <a:lstStyle/>
          <a:p>
            <a:pPr defTabSz="914400"/>
            <a:r>
              <a:rPr lang="en-US" sz="1100">
                <a:solidFill>
                  <a:prstClr val="black"/>
                </a:solidFill>
                <a:latin typeface="Times New Roman" panose="02020603050405020304" pitchFamily="18" charset="0"/>
                <a:cs typeface="Times New Roman" panose="02020603050405020304" pitchFamily="18" charset="0"/>
              </a:rPr>
              <a:t>All disclosures are valid for one year from the Last Confirmed date. If older than one year from the date of the talk, the disclosure must be updated.</a:t>
            </a:r>
          </a:p>
          <a:p>
            <a:pPr defTabSz="914400"/>
            <a:r>
              <a:rPr lang="en-US" sz="1100">
                <a:solidFill>
                  <a:prstClr val="black"/>
                </a:solidFill>
                <a:latin typeface="Times New Roman" panose="02020603050405020304" pitchFamily="18" charset="0"/>
                <a:cs typeface="Times New Roman" panose="02020603050405020304" pitchFamily="18" charset="0"/>
              </a:rPr>
              <a:t>Any relationship shown below in italics has been divested within the last 24 months and is therefore considered mitigated.  All relevant financial relationships have been mitigated.</a:t>
            </a:r>
          </a:p>
          <a:p>
            <a:pPr defTabSz="914400"/>
            <a:endParaRPr lang="en-US" sz="1100">
              <a:solidFill>
                <a:prstClr val="black"/>
              </a:solidFill>
              <a:latin typeface="Times New Roman" panose="02020603050405020304" pitchFamily="18" charset="0"/>
              <a:cs typeface="Times New Roman" panose="02020603050405020304" pitchFamily="18" charset="0"/>
            </a:endParaRPr>
          </a:p>
          <a:p>
            <a:pPr defTabSz="914400"/>
            <a:r>
              <a:rPr sz="1100" b="1" spc="-15">
                <a:latin typeface="Times New Roman"/>
                <a:cs typeface="Times New Roman"/>
              </a:rPr>
              <a:t>Disclosure</a:t>
            </a:r>
            <a:r>
              <a:rPr lang="en-US" sz="1100" b="1" spc="-15">
                <a:latin typeface="Times New Roman"/>
                <a:cs typeface="Times New Roman"/>
              </a:rPr>
              <a:t>s: None</a:t>
            </a:r>
          </a:p>
          <a:p>
            <a:r>
              <a:rPr lang="en-US" sz="1100" b="1" spc="-15">
                <a:latin typeface="Times New Roman"/>
                <a:cs typeface="Times New Roman"/>
              </a:rPr>
              <a:t>Course Chair:  Neil Anderson, MD:  </a:t>
            </a:r>
            <a:r>
              <a:rPr lang="en-US" sz="1100" spc="-15">
                <a:latin typeface="Times New Roman"/>
                <a:cs typeface="Times New Roman"/>
              </a:rPr>
              <a:t>Speakers Bureau/Honoraria: Alere, </a:t>
            </a:r>
            <a:r>
              <a:rPr lang="en-US" sz="1100" spc="-15" err="1">
                <a:latin typeface="Times New Roman"/>
                <a:cs typeface="Times New Roman"/>
              </a:rPr>
              <a:t>Biomerieux</a:t>
            </a:r>
            <a:r>
              <a:rPr lang="en-US" sz="1100" spc="-15">
                <a:latin typeface="Times New Roman"/>
                <a:cs typeface="Times New Roman"/>
              </a:rPr>
              <a:t>; Consulting/Advisory Committee: </a:t>
            </a:r>
            <a:r>
              <a:rPr lang="en-US" sz="1100" spc="-15" err="1">
                <a:latin typeface="Times New Roman"/>
                <a:cs typeface="Times New Roman"/>
              </a:rPr>
              <a:t>Diasorin</a:t>
            </a:r>
            <a:r>
              <a:rPr lang="en-US" sz="1100" spc="-15">
                <a:latin typeface="Times New Roman"/>
                <a:cs typeface="Times New Roman"/>
              </a:rPr>
              <a:t> Molecular</a:t>
            </a:r>
          </a:p>
          <a:p>
            <a:pPr defTabSz="914400"/>
            <a:r>
              <a:rPr lang="en-US" sz="1100" b="1" spc="-15">
                <a:solidFill>
                  <a:prstClr val="black"/>
                </a:solidFill>
                <a:latin typeface="Times New Roman"/>
                <a:cs typeface="Times New Roman"/>
              </a:rPr>
              <a:t>Planning Committee:  Rachel Bosserman, PhD:  </a:t>
            </a:r>
            <a:r>
              <a:rPr lang="en-US" sz="1100" spc="-15">
                <a:solidFill>
                  <a:prstClr val="black"/>
                </a:solidFill>
                <a:latin typeface="Times New Roman"/>
                <a:cs typeface="Times New Roman"/>
              </a:rPr>
              <a:t>Nothing to disclose</a:t>
            </a:r>
            <a:r>
              <a:rPr lang="en-US" sz="1100" b="1" spc="-15">
                <a:solidFill>
                  <a:prstClr val="black"/>
                </a:solidFill>
                <a:latin typeface="Times New Roman"/>
                <a:cs typeface="Times New Roman"/>
              </a:rPr>
              <a:t> </a:t>
            </a:r>
          </a:p>
          <a:p>
            <a:pPr marL="12700"/>
            <a:r>
              <a:rPr lang="en-US" sz="1100" b="1" spc="-20">
                <a:solidFill>
                  <a:prstClr val="black"/>
                </a:solidFill>
                <a:latin typeface="Times New Roman"/>
                <a:cs typeface="Times New Roman"/>
              </a:rPr>
              <a:t>Session Speaker: Christopher Snyder, MD, PhD</a:t>
            </a:r>
            <a:endParaRPr sz="1100">
              <a:solidFill>
                <a:prstClr val="black"/>
              </a:solidFill>
              <a:latin typeface="Times New Roman"/>
              <a:cs typeface="Times New Roman"/>
            </a:endParaRPr>
          </a:p>
        </p:txBody>
      </p:sp>
      <p:pic>
        <p:nvPicPr>
          <p:cNvPr id="7" name="Picture 6">
            <a:extLst>
              <a:ext uri="{FF2B5EF4-FFF2-40B4-BE49-F238E27FC236}">
                <a16:creationId xmlns:a16="http://schemas.microsoft.com/office/drawing/2014/main" id="{0BFFC26F-6FAD-9DFA-BEEE-526503E04F3C}"/>
              </a:ext>
            </a:extLst>
          </p:cNvPr>
          <p:cNvPicPr>
            <a:picLocks noChangeAspect="1"/>
          </p:cNvPicPr>
          <p:nvPr/>
        </p:nvPicPr>
        <p:blipFill rotWithShape="1">
          <a:blip r:embed="rId3"/>
          <a:srcRect l="12221" t="14311" r="13705" b="13178"/>
          <a:stretch/>
        </p:blipFill>
        <p:spPr>
          <a:xfrm>
            <a:off x="464579" y="445080"/>
            <a:ext cx="5301464" cy="5183362"/>
          </a:xfrm>
          <a:prstGeom prst="rect">
            <a:avLst/>
          </a:prstGeom>
        </p:spPr>
      </p:pic>
    </p:spTree>
    <p:extLst>
      <p:ext uri="{BB962C8B-B14F-4D97-AF65-F5344CB8AC3E}">
        <p14:creationId xmlns:p14="http://schemas.microsoft.com/office/powerpoint/2010/main" val="404857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231B1-8B17-0960-6722-A21B8B8A86E0}"/>
              </a:ext>
            </a:extLst>
          </p:cNvPr>
          <p:cNvSpPr>
            <a:spLocks noGrp="1"/>
          </p:cNvSpPr>
          <p:nvPr>
            <p:ph idx="1"/>
          </p:nvPr>
        </p:nvSpPr>
        <p:spPr>
          <a:xfrm>
            <a:off x="787400" y="1599847"/>
            <a:ext cx="10515600" cy="4183289"/>
          </a:xfrm>
        </p:spPr>
        <p:txBody>
          <a:bodyPr/>
          <a:lstStyle/>
          <a:p>
            <a:endParaRPr lang="en-US">
              <a:ea typeface="+mn-lt"/>
              <a:cs typeface="+mn-lt"/>
            </a:endParaRPr>
          </a:p>
          <a:p>
            <a:r>
              <a:rPr lang="en-US">
                <a:ea typeface="+mn-lt"/>
                <a:cs typeface="+mn-lt"/>
              </a:rPr>
              <a:t>30% increase in Synthroid prescriptions over the past decade. </a:t>
            </a:r>
            <a:r>
              <a:rPr lang="en-US" sz="1900" baseline="30000">
                <a:ea typeface="+mn-lt"/>
                <a:cs typeface="+mn-lt"/>
              </a:rPr>
              <a:t>4</a:t>
            </a:r>
            <a:endParaRPr lang="en-US" sz="1900" baseline="30000"/>
          </a:p>
          <a:p>
            <a:r>
              <a:rPr lang="en-US">
                <a:ea typeface="+mn-lt"/>
                <a:cs typeface="+mn-lt"/>
              </a:rPr>
              <a:t>TSH level for initiation steadily decreasing: "between TSH values of 5 − 9</a:t>
            </a:r>
            <a:r>
              <a:rPr lang="en-US" baseline="30000">
                <a:ea typeface="+mn-lt"/>
                <a:cs typeface="+mn-lt"/>
              </a:rPr>
              <a:t>mIU/L </a:t>
            </a:r>
            <a:r>
              <a:rPr lang="en-US">
                <a:ea typeface="+mn-lt"/>
                <a:cs typeface="+mn-lt"/>
              </a:rPr>
              <a:t>for 61% of new Synthroid prescriptions.</a:t>
            </a:r>
            <a:r>
              <a:rPr lang="en-US" sz="1900" baseline="30000">
                <a:ea typeface="+mn-lt"/>
                <a:cs typeface="+mn-lt"/>
              </a:rPr>
              <a:t>5</a:t>
            </a:r>
            <a:r>
              <a:rPr lang="en-US">
                <a:ea typeface="+mn-lt"/>
                <a:cs typeface="+mn-lt"/>
              </a:rPr>
              <a:t>" </a:t>
            </a:r>
            <a:endParaRPr lang="en-US" baseline="30000">
              <a:ea typeface="+mn-lt"/>
              <a:cs typeface="Calibri"/>
            </a:endParaRPr>
          </a:p>
          <a:p>
            <a:r>
              <a:rPr lang="en-US">
                <a:ea typeface="+mn-lt"/>
                <a:cs typeface="+mn-lt"/>
              </a:rPr>
              <a:t>“the vast majority of patients initiated on Synthroid had only mild TSH elevations. . . and resulted in no improvement in health-related quality of life over time” </a:t>
            </a:r>
            <a:r>
              <a:rPr lang="en-US" sz="1900" baseline="30000">
                <a:ea typeface="+mn-lt"/>
                <a:cs typeface="+mn-lt"/>
              </a:rPr>
              <a:t>4</a:t>
            </a:r>
            <a:endParaRPr lang="en-US" baseline="30000">
              <a:cs typeface="Arial"/>
            </a:endParaRPr>
          </a:p>
        </p:txBody>
      </p:sp>
      <p:sp>
        <p:nvSpPr>
          <p:cNvPr id="5" name="Title 4">
            <a:extLst>
              <a:ext uri="{FF2B5EF4-FFF2-40B4-BE49-F238E27FC236}">
                <a16:creationId xmlns:a16="http://schemas.microsoft.com/office/drawing/2014/main" id="{A534B039-6C84-133E-E938-100F21E8A9EE}"/>
              </a:ext>
            </a:extLst>
          </p:cNvPr>
          <p:cNvSpPr>
            <a:spLocks noGrp="1"/>
          </p:cNvSpPr>
          <p:nvPr>
            <p:ph type="title"/>
          </p:nvPr>
        </p:nvSpPr>
        <p:spPr/>
        <p:txBody>
          <a:bodyPr/>
          <a:lstStyle/>
          <a:p>
            <a:r>
              <a:rPr lang="en-US">
                <a:latin typeface="Georgia"/>
              </a:rPr>
              <a:t>Are We Overtreating?</a:t>
            </a:r>
            <a:endParaRPr lang="en-US"/>
          </a:p>
        </p:txBody>
      </p:sp>
      <p:sp>
        <p:nvSpPr>
          <p:cNvPr id="6" name="TextBox 5">
            <a:extLst>
              <a:ext uri="{FF2B5EF4-FFF2-40B4-BE49-F238E27FC236}">
                <a16:creationId xmlns:a16="http://schemas.microsoft.com/office/drawing/2014/main" id="{6A91B85B-B0D3-5E9F-E773-7A87A8A4FEA0}"/>
              </a:ext>
            </a:extLst>
          </p:cNvPr>
          <p:cNvSpPr txBox="1"/>
          <p:nvPr/>
        </p:nvSpPr>
        <p:spPr>
          <a:xfrm>
            <a:off x="5387546" y="5627511"/>
            <a:ext cx="67310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baseline="30000">
                <a:latin typeface="Calibri"/>
                <a:cs typeface="Arial"/>
              </a:rPr>
              <a:t>4</a:t>
            </a:r>
            <a:r>
              <a:rPr lang="en-US" sz="1400">
                <a:latin typeface="Calibri"/>
                <a:cs typeface="Arial"/>
              </a:rPr>
              <a:t>Rodriguez-Gutierrez et al., “Levothyroxine Overuse”, (</a:t>
            </a:r>
            <a:r>
              <a:rPr lang="en-US" sz="1400" err="1">
                <a:latin typeface="Calibri"/>
                <a:cs typeface="Arial"/>
              </a:rPr>
              <a:t>OptimLabs</a:t>
            </a:r>
            <a:r>
              <a:rPr lang="en-US" sz="1400">
                <a:latin typeface="Calibri"/>
                <a:cs typeface="Arial"/>
              </a:rPr>
              <a:t>, systematic review).​</a:t>
            </a:r>
            <a:endParaRPr lang="en-US" sz="2400"/>
          </a:p>
          <a:p>
            <a:pPr algn="r"/>
            <a:r>
              <a:rPr lang="en-US" sz="1400" baseline="30000">
                <a:latin typeface="Calibri"/>
                <a:cs typeface="Arial"/>
              </a:rPr>
              <a:t>5</a:t>
            </a:r>
            <a:r>
              <a:rPr lang="en-US" sz="1400">
                <a:latin typeface="Calibri"/>
                <a:cs typeface="Arial"/>
              </a:rPr>
              <a:t>Ross, “Treating Hypothyroidism Is Not Always Easy”.​</a:t>
            </a:r>
          </a:p>
        </p:txBody>
      </p:sp>
    </p:spTree>
    <p:extLst>
      <p:ext uri="{BB962C8B-B14F-4D97-AF65-F5344CB8AC3E}">
        <p14:creationId xmlns:p14="http://schemas.microsoft.com/office/powerpoint/2010/main" val="234313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27D32B-0FCD-E2D9-33B3-85EDDB98A3FF}"/>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933454-BF77-E7D5-348F-776E73D19F7D}"/>
              </a:ext>
            </a:extLst>
          </p:cNvPr>
          <p:cNvPicPr>
            <a:picLocks noChangeAspect="1"/>
          </p:cNvPicPr>
          <p:nvPr/>
        </p:nvPicPr>
        <p:blipFill rotWithShape="1">
          <a:blip r:embed="rId2"/>
          <a:srcRect t="7510"/>
          <a:stretch/>
        </p:blipFill>
        <p:spPr>
          <a:xfrm>
            <a:off x="5146879" y="501646"/>
            <a:ext cx="6969603" cy="5811233"/>
          </a:xfrm>
          <a:prstGeom prst="rect">
            <a:avLst/>
          </a:prstGeom>
        </p:spPr>
      </p:pic>
      <p:sp>
        <p:nvSpPr>
          <p:cNvPr id="3" name="Title 2">
            <a:extLst>
              <a:ext uri="{FF2B5EF4-FFF2-40B4-BE49-F238E27FC236}">
                <a16:creationId xmlns:a16="http://schemas.microsoft.com/office/drawing/2014/main" id="{E794AD80-8EA2-EB4E-B451-8E616F45CE01}"/>
              </a:ext>
            </a:extLst>
          </p:cNvPr>
          <p:cNvSpPr>
            <a:spLocks noGrp="1"/>
          </p:cNvSpPr>
          <p:nvPr>
            <p:ph type="title"/>
          </p:nvPr>
        </p:nvSpPr>
        <p:spPr>
          <a:xfrm>
            <a:off x="75519" y="100387"/>
            <a:ext cx="6969603" cy="1274370"/>
          </a:xfrm>
        </p:spPr>
        <p:txBody>
          <a:bodyPr/>
          <a:lstStyle/>
          <a:p>
            <a:r>
              <a:rPr lang="en-US" sz="3600"/>
              <a:t>Feedback - still fundamental</a:t>
            </a:r>
          </a:p>
        </p:txBody>
      </p:sp>
      <p:sp>
        <p:nvSpPr>
          <p:cNvPr id="7" name="TextBox 6">
            <a:extLst>
              <a:ext uri="{FF2B5EF4-FFF2-40B4-BE49-F238E27FC236}">
                <a16:creationId xmlns:a16="http://schemas.microsoft.com/office/drawing/2014/main" id="{CDDCD667-DC4F-FE19-99DD-DB943F4E3A88}"/>
              </a:ext>
            </a:extLst>
          </p:cNvPr>
          <p:cNvSpPr txBox="1"/>
          <p:nvPr/>
        </p:nvSpPr>
        <p:spPr>
          <a:xfrm>
            <a:off x="791307" y="1374757"/>
            <a:ext cx="5579895" cy="2847511"/>
          </a:xfrm>
          <a:prstGeom prst="rect">
            <a:avLst/>
          </a:prstGeom>
          <a:noFill/>
        </p:spPr>
        <p:txBody>
          <a:bodyPr wrap="square" rtlCol="0">
            <a:spAutoFit/>
          </a:bodyPr>
          <a:lstStyle/>
          <a:p>
            <a:r>
              <a:rPr lang="en-US" sz="4000" b="1"/>
              <a:t>Delivery</a:t>
            </a:r>
          </a:p>
          <a:p>
            <a:pPr marL="285750" indent="-285750">
              <a:lnSpc>
                <a:spcPct val="150000"/>
              </a:lnSpc>
              <a:buFont typeface="Arial" panose="020B0604020202020204" pitchFamily="34" charset="0"/>
              <a:buChar char="•"/>
            </a:pPr>
            <a:r>
              <a:rPr lang="en-US" sz="3200"/>
              <a:t>Speaker </a:t>
            </a:r>
          </a:p>
          <a:p>
            <a:pPr marL="285750" indent="-285750">
              <a:lnSpc>
                <a:spcPct val="150000"/>
              </a:lnSpc>
              <a:buFont typeface="Arial" panose="020B0604020202020204" pitchFamily="34" charset="0"/>
              <a:buChar char="•"/>
            </a:pPr>
            <a:r>
              <a:rPr lang="en-US" sz="3200"/>
              <a:t>Scope</a:t>
            </a:r>
          </a:p>
          <a:p>
            <a:pPr marL="285750" indent="-285750">
              <a:lnSpc>
                <a:spcPct val="150000"/>
              </a:lnSpc>
              <a:buFont typeface="Arial" panose="020B0604020202020204" pitchFamily="34" charset="0"/>
              <a:buChar char="•"/>
            </a:pPr>
            <a:r>
              <a:rPr lang="en-US" sz="3200"/>
              <a:t>Slides</a:t>
            </a:r>
          </a:p>
        </p:txBody>
      </p:sp>
    </p:spTree>
    <p:extLst>
      <p:ext uri="{BB962C8B-B14F-4D97-AF65-F5344CB8AC3E}">
        <p14:creationId xmlns:p14="http://schemas.microsoft.com/office/powerpoint/2010/main" val="3301025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6CF1DA-90B2-4433-8E7C-CD74C8717D5A}"/>
              </a:ext>
            </a:extLst>
          </p:cNvPr>
          <p:cNvPicPr>
            <a:picLocks noChangeAspect="1"/>
          </p:cNvPicPr>
          <p:nvPr/>
        </p:nvPicPr>
        <p:blipFill rotWithShape="1">
          <a:blip r:embed="rId2"/>
          <a:srcRect b="28205"/>
          <a:stretch/>
        </p:blipFill>
        <p:spPr>
          <a:xfrm>
            <a:off x="5187642" y="453683"/>
            <a:ext cx="6928839" cy="5543071"/>
          </a:xfrm>
          <a:prstGeom prst="rect">
            <a:avLst/>
          </a:prstGeom>
        </p:spPr>
      </p:pic>
      <p:sp>
        <p:nvSpPr>
          <p:cNvPr id="4" name="Rectangle 3">
            <a:extLst>
              <a:ext uri="{FF2B5EF4-FFF2-40B4-BE49-F238E27FC236}">
                <a16:creationId xmlns:a16="http://schemas.microsoft.com/office/drawing/2014/main" id="{9427D32B-0FCD-E2D9-33B3-85EDDB98A3FF}"/>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94AD80-8EA2-EB4E-B451-8E616F45CE01}"/>
              </a:ext>
            </a:extLst>
          </p:cNvPr>
          <p:cNvSpPr>
            <a:spLocks noGrp="1"/>
          </p:cNvSpPr>
          <p:nvPr>
            <p:ph type="title"/>
          </p:nvPr>
        </p:nvSpPr>
        <p:spPr>
          <a:xfrm>
            <a:off x="75519" y="100387"/>
            <a:ext cx="6969603" cy="1274370"/>
          </a:xfrm>
        </p:spPr>
        <p:txBody>
          <a:bodyPr/>
          <a:lstStyle/>
          <a:p>
            <a:r>
              <a:rPr lang="en-US" sz="3600"/>
              <a:t>Feedback - still fundamental</a:t>
            </a:r>
          </a:p>
        </p:txBody>
      </p:sp>
      <p:sp>
        <p:nvSpPr>
          <p:cNvPr id="7" name="TextBox 6">
            <a:extLst>
              <a:ext uri="{FF2B5EF4-FFF2-40B4-BE49-F238E27FC236}">
                <a16:creationId xmlns:a16="http://schemas.microsoft.com/office/drawing/2014/main" id="{CDDCD667-DC4F-FE19-99DD-DB943F4E3A88}"/>
              </a:ext>
            </a:extLst>
          </p:cNvPr>
          <p:cNvSpPr txBox="1"/>
          <p:nvPr/>
        </p:nvSpPr>
        <p:spPr>
          <a:xfrm>
            <a:off x="305090" y="2044799"/>
            <a:ext cx="6969603" cy="2108847"/>
          </a:xfrm>
          <a:prstGeom prst="rect">
            <a:avLst/>
          </a:prstGeom>
          <a:noFill/>
        </p:spPr>
        <p:txBody>
          <a:bodyPr wrap="square" rtlCol="0">
            <a:spAutoFit/>
          </a:bodyPr>
          <a:lstStyle/>
          <a:p>
            <a:r>
              <a:rPr lang="en-US" sz="4000" b="1"/>
              <a:t>Overall</a:t>
            </a:r>
          </a:p>
          <a:p>
            <a:pPr marL="285750" indent="-285750">
              <a:lnSpc>
                <a:spcPct val="150000"/>
              </a:lnSpc>
              <a:buFont typeface="Arial" panose="020B0604020202020204" pitchFamily="34" charset="0"/>
              <a:buChar char="•"/>
            </a:pPr>
            <a:r>
              <a:rPr lang="en-US" sz="3200"/>
              <a:t>Benchmarking </a:t>
            </a:r>
          </a:p>
          <a:p>
            <a:pPr marL="285750" indent="-285750">
              <a:lnSpc>
                <a:spcPct val="150000"/>
              </a:lnSpc>
              <a:buFont typeface="Arial" panose="020B0604020202020204" pitchFamily="34" charset="0"/>
              <a:buChar char="•"/>
            </a:pPr>
            <a:r>
              <a:rPr lang="en-US" sz="3200"/>
              <a:t>Feedback</a:t>
            </a:r>
          </a:p>
        </p:txBody>
      </p:sp>
      <p:sp>
        <p:nvSpPr>
          <p:cNvPr id="2" name="TextBox 1">
            <a:extLst>
              <a:ext uri="{FF2B5EF4-FFF2-40B4-BE49-F238E27FC236}">
                <a16:creationId xmlns:a16="http://schemas.microsoft.com/office/drawing/2014/main" id="{918F3E93-85B7-194C-9C67-1AF4754B7675}"/>
              </a:ext>
            </a:extLst>
          </p:cNvPr>
          <p:cNvSpPr txBox="1"/>
          <p:nvPr/>
        </p:nvSpPr>
        <p:spPr>
          <a:xfrm>
            <a:off x="5148943" y="1132114"/>
            <a:ext cx="1719942"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The trainee presentation was high quality, effectively demonstrating speaker and presentation skills outlined above</a:t>
            </a:r>
            <a:endParaRPr lang="en-US" sz="1200">
              <a:cs typeface="Calibri"/>
            </a:endParaRPr>
          </a:p>
        </p:txBody>
      </p:sp>
      <p:pic>
        <p:nvPicPr>
          <p:cNvPr id="5" name="Picture 4" descr="A close-up of a sign&#10;&#10;Description automatically generated">
            <a:extLst>
              <a:ext uri="{FF2B5EF4-FFF2-40B4-BE49-F238E27FC236}">
                <a16:creationId xmlns:a16="http://schemas.microsoft.com/office/drawing/2014/main" id="{E51ACF53-3EDE-F603-E41D-965EA0BC9C09}"/>
              </a:ext>
            </a:extLst>
          </p:cNvPr>
          <p:cNvPicPr>
            <a:picLocks noChangeAspect="1"/>
          </p:cNvPicPr>
          <p:nvPr/>
        </p:nvPicPr>
        <p:blipFill>
          <a:blip r:embed="rId3"/>
          <a:stretch>
            <a:fillRect/>
          </a:stretch>
        </p:blipFill>
        <p:spPr>
          <a:xfrm>
            <a:off x="6966857" y="452230"/>
            <a:ext cx="5148942" cy="815482"/>
          </a:xfrm>
          <a:prstGeom prst="rect">
            <a:avLst/>
          </a:prstGeom>
        </p:spPr>
      </p:pic>
      <p:sp>
        <p:nvSpPr>
          <p:cNvPr id="8" name="TextBox 7">
            <a:extLst>
              <a:ext uri="{FF2B5EF4-FFF2-40B4-BE49-F238E27FC236}">
                <a16:creationId xmlns:a16="http://schemas.microsoft.com/office/drawing/2014/main" id="{C366CC04-06C6-BCCA-9ED3-8FB080F25E7D}"/>
              </a:ext>
            </a:extLst>
          </p:cNvPr>
          <p:cNvSpPr txBox="1"/>
          <p:nvPr/>
        </p:nvSpPr>
        <p:spPr>
          <a:xfrm>
            <a:off x="5187043" y="4795157"/>
            <a:ext cx="643345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Was this presentation free of commercial bias? Yes/No?</a:t>
            </a:r>
            <a:endParaRPr lang="en-US"/>
          </a:p>
        </p:txBody>
      </p:sp>
    </p:spTree>
    <p:extLst>
      <p:ext uri="{BB962C8B-B14F-4D97-AF65-F5344CB8AC3E}">
        <p14:creationId xmlns:p14="http://schemas.microsoft.com/office/powerpoint/2010/main" val="938279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065527-33E0-2AD0-AE73-49761C50F1C7}"/>
              </a:ext>
            </a:extLst>
          </p:cNvPr>
          <p:cNvPicPr>
            <a:picLocks noGrp="1" noChangeAspect="1"/>
          </p:cNvPicPr>
          <p:nvPr>
            <p:ph idx="1"/>
          </p:nvPr>
        </p:nvPicPr>
        <p:blipFill>
          <a:blip r:embed="rId2"/>
          <a:stretch>
            <a:fillRect/>
          </a:stretch>
        </p:blipFill>
        <p:spPr>
          <a:xfrm>
            <a:off x="1995623" y="1825625"/>
            <a:ext cx="8200754" cy="4183289"/>
          </a:xfrm>
        </p:spPr>
      </p:pic>
      <p:sp>
        <p:nvSpPr>
          <p:cNvPr id="3" name="Title 2">
            <a:extLst>
              <a:ext uri="{FF2B5EF4-FFF2-40B4-BE49-F238E27FC236}">
                <a16:creationId xmlns:a16="http://schemas.microsoft.com/office/drawing/2014/main" id="{684ED037-8340-0F51-F529-A2B513E9597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70806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You will deliver two types of LGM presentations</a:t>
            </a:r>
          </a:p>
        </p:txBody>
      </p:sp>
      <p:pic>
        <p:nvPicPr>
          <p:cNvPr id="9" name="Picture 8">
            <a:extLst>
              <a:ext uri="{FF2B5EF4-FFF2-40B4-BE49-F238E27FC236}">
                <a16:creationId xmlns:a16="http://schemas.microsoft.com/office/drawing/2014/main" id="{835FE97C-83C5-536F-B2CF-A6F5004D85B0}"/>
              </a:ext>
            </a:extLst>
          </p:cNvPr>
          <p:cNvPicPr>
            <a:picLocks noChangeAspect="1"/>
          </p:cNvPicPr>
          <p:nvPr/>
        </p:nvPicPr>
        <p:blipFill>
          <a:blip r:embed="rId2"/>
          <a:stretch>
            <a:fillRect/>
          </a:stretch>
        </p:blipFill>
        <p:spPr>
          <a:xfrm>
            <a:off x="822120" y="1010978"/>
            <a:ext cx="10547760" cy="5229186"/>
          </a:xfrm>
          <a:prstGeom prst="rect">
            <a:avLst/>
          </a:prstGeom>
        </p:spPr>
      </p:pic>
      <p:sp>
        <p:nvSpPr>
          <p:cNvPr id="2" name="Frame 1">
            <a:extLst>
              <a:ext uri="{FF2B5EF4-FFF2-40B4-BE49-F238E27FC236}">
                <a16:creationId xmlns:a16="http://schemas.microsoft.com/office/drawing/2014/main" id="{222D98E5-702A-1986-4D8A-0980FD358A61}"/>
              </a:ext>
            </a:extLst>
          </p:cNvPr>
          <p:cNvSpPr/>
          <p:nvPr/>
        </p:nvSpPr>
        <p:spPr>
          <a:xfrm>
            <a:off x="6780296" y="1010978"/>
            <a:ext cx="4589584" cy="5331949"/>
          </a:xfrm>
          <a:prstGeom prst="frame">
            <a:avLst>
              <a:gd name="adj1" fmla="val 25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26440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General formula for success</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158263" y="1274371"/>
            <a:ext cx="12028558" cy="5068556"/>
          </a:xfrm>
        </p:spPr>
        <p:txBody>
          <a:bodyPr>
            <a:normAutofit fontScale="92500"/>
          </a:bodyPr>
          <a:lstStyle/>
          <a:p>
            <a:r>
              <a:rPr lang="en-US" sz="3200"/>
              <a:t>CME disclosure and Learning objectives</a:t>
            </a:r>
          </a:p>
          <a:p>
            <a:r>
              <a:rPr lang="en-US" sz="3200"/>
              <a:t>Background</a:t>
            </a:r>
            <a:r>
              <a:rPr lang="en-US"/>
              <a:t> - bring everyone to the same level of understanding</a:t>
            </a:r>
          </a:p>
          <a:p>
            <a:r>
              <a:rPr lang="en-US" sz="3200" b="1"/>
              <a:t>Goal/purpose/focus slide </a:t>
            </a:r>
            <a:r>
              <a:rPr lang="en-US" b="1"/>
              <a:t>-</a:t>
            </a:r>
            <a:r>
              <a:rPr lang="en-US"/>
              <a:t> clear statement of </a:t>
            </a:r>
            <a:r>
              <a:rPr lang="en-US" i="1"/>
              <a:t>your</a:t>
            </a:r>
            <a:r>
              <a:rPr lang="en-US"/>
              <a:t> opinion and why it’s important</a:t>
            </a:r>
          </a:p>
          <a:p>
            <a:r>
              <a:rPr lang="en-US" sz="3200"/>
              <a:t>Outline</a:t>
            </a:r>
          </a:p>
          <a:p>
            <a:r>
              <a:rPr lang="en-US" sz="3200"/>
              <a:t>Description of relevant tests </a:t>
            </a:r>
            <a:r>
              <a:rPr lang="en-US" sz="3200" b="1"/>
              <a:t>in detail</a:t>
            </a:r>
          </a:p>
          <a:p>
            <a:r>
              <a:rPr lang="en-US" sz="3200"/>
              <a:t>Literature review</a:t>
            </a:r>
          </a:p>
          <a:p>
            <a:pPr lvl="1"/>
            <a:r>
              <a:rPr lang="en-US"/>
              <a:t>Pick 2 or 3 major papers to focus on - </a:t>
            </a:r>
            <a:r>
              <a:rPr lang="en-US" b="1"/>
              <a:t>quality over quantity</a:t>
            </a:r>
            <a:r>
              <a:rPr lang="en-US"/>
              <a:t>!</a:t>
            </a:r>
          </a:p>
          <a:p>
            <a:pPr lvl="1"/>
            <a:r>
              <a:rPr lang="en-US"/>
              <a:t>Critical review  - state what you agree with and disagree with, and </a:t>
            </a:r>
            <a:r>
              <a:rPr lang="en-US" b="1"/>
              <a:t>why</a:t>
            </a:r>
          </a:p>
          <a:p>
            <a:r>
              <a:rPr lang="en-US" sz="3200"/>
              <a:t>Relevance to WUSM/BJC </a:t>
            </a:r>
            <a:r>
              <a:rPr lang="en-US"/>
              <a:t>– discuss clinical and </a:t>
            </a:r>
            <a:r>
              <a:rPr lang="en-US" i="1"/>
              <a:t>financial</a:t>
            </a:r>
            <a:r>
              <a:rPr lang="en-US"/>
              <a:t> impact at </a:t>
            </a:r>
            <a:r>
              <a:rPr lang="en-US" b="1"/>
              <a:t>our</a:t>
            </a:r>
            <a:r>
              <a:rPr lang="en-US"/>
              <a:t> hospital</a:t>
            </a:r>
          </a:p>
          <a:p>
            <a:r>
              <a:rPr lang="en-US" sz="3200"/>
              <a:t>Conclusion</a:t>
            </a:r>
            <a:r>
              <a:rPr lang="en-US"/>
              <a:t> - restate your objective, and why you just proved it</a:t>
            </a:r>
            <a:endParaRPr lang="en-US" sz="3200">
              <a:solidFill>
                <a:srgbClr val="FF0000"/>
              </a:solidFill>
            </a:endParaRPr>
          </a:p>
        </p:txBody>
      </p:sp>
    </p:spTree>
    <p:extLst>
      <p:ext uri="{BB962C8B-B14F-4D97-AF65-F5344CB8AC3E}">
        <p14:creationId xmlns:p14="http://schemas.microsoft.com/office/powerpoint/2010/main" val="23617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62D71355-F544-4DED-1DC4-D6C3E384497D}"/>
              </a:ext>
            </a:extLst>
          </p:cNvPr>
          <p:cNvSpPr txBox="1">
            <a:spLocks/>
          </p:cNvSpPr>
          <p:nvPr/>
        </p:nvSpPr>
        <p:spPr bwMode="auto">
          <a:xfrm>
            <a:off x="990600" y="152400"/>
            <a:ext cx="10515600" cy="12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pPr algn="ctr"/>
            <a:r>
              <a:rPr lang="en-US" b="1"/>
              <a:t>LGM Grand Rounds</a:t>
            </a:r>
            <a:br>
              <a:rPr lang="en-US" b="1"/>
            </a:br>
            <a:r>
              <a:rPr lang="en-US"/>
              <a:t>General formula for success</a:t>
            </a:r>
          </a:p>
        </p:txBody>
      </p:sp>
      <p:sp>
        <p:nvSpPr>
          <p:cNvPr id="7" name="TextBox 6">
            <a:extLst>
              <a:ext uri="{FF2B5EF4-FFF2-40B4-BE49-F238E27FC236}">
                <a16:creationId xmlns:a16="http://schemas.microsoft.com/office/drawing/2014/main" id="{7F66E4C6-6A44-E343-08A6-A6E92A2106B3}"/>
              </a:ext>
            </a:extLst>
          </p:cNvPr>
          <p:cNvSpPr txBox="1"/>
          <p:nvPr/>
        </p:nvSpPr>
        <p:spPr>
          <a:xfrm>
            <a:off x="1597846" y="3388305"/>
            <a:ext cx="1905000" cy="1384995"/>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a:t>Background &amp; </a:t>
            </a:r>
          </a:p>
          <a:p>
            <a:pPr algn="ctr"/>
            <a:r>
              <a:rPr lang="en-US" sz="3600" b="1"/>
              <a:t>Purpose</a:t>
            </a:r>
            <a:endParaRPr lang="en-US" sz="3600"/>
          </a:p>
        </p:txBody>
      </p:sp>
      <p:sp>
        <p:nvSpPr>
          <p:cNvPr id="9" name="TextBox 8">
            <a:extLst>
              <a:ext uri="{FF2B5EF4-FFF2-40B4-BE49-F238E27FC236}">
                <a16:creationId xmlns:a16="http://schemas.microsoft.com/office/drawing/2014/main" id="{07A957C2-B28E-6069-1EEB-6D653733A02F}"/>
              </a:ext>
            </a:extLst>
          </p:cNvPr>
          <p:cNvSpPr txBox="1"/>
          <p:nvPr/>
        </p:nvSpPr>
        <p:spPr>
          <a:xfrm>
            <a:off x="3560352" y="3295972"/>
            <a:ext cx="1447800" cy="1569660"/>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sz="2400"/>
              <a:t>Lab methods &amp; processes</a:t>
            </a:r>
          </a:p>
        </p:txBody>
      </p:sp>
      <p:sp>
        <p:nvSpPr>
          <p:cNvPr id="11" name="TextBox 10">
            <a:extLst>
              <a:ext uri="{FF2B5EF4-FFF2-40B4-BE49-F238E27FC236}">
                <a16:creationId xmlns:a16="http://schemas.microsoft.com/office/drawing/2014/main" id="{1118CEB5-86B8-839A-7C68-F78E7B7F86A3}"/>
              </a:ext>
            </a:extLst>
          </p:cNvPr>
          <p:cNvSpPr txBox="1"/>
          <p:nvPr/>
        </p:nvSpPr>
        <p:spPr>
          <a:xfrm>
            <a:off x="5077690" y="3480638"/>
            <a:ext cx="1447800" cy="1200329"/>
          </a:xfrm>
          <a:prstGeom prst="rect">
            <a:avLst/>
          </a:prstGeom>
          <a:solidFill>
            <a:srgbClr val="EBCCCC"/>
          </a:solidFill>
          <a:ln>
            <a:solidFill>
              <a:schemeClr val="tx1"/>
            </a:solidFill>
          </a:ln>
        </p:spPr>
        <p:txBody>
          <a:bodyPr wrap="square" rtlCol="0">
            <a:spAutoFit/>
          </a:bodyPr>
          <a:lstStyle/>
          <a:p>
            <a:pPr algn="ctr"/>
            <a:r>
              <a:rPr lang="en-US" sz="2400"/>
              <a:t>Paper #2</a:t>
            </a:r>
          </a:p>
          <a:p>
            <a:pPr algn="ctr"/>
            <a:r>
              <a:rPr lang="en-US" sz="2400"/>
              <a:t>Critical </a:t>
            </a:r>
          </a:p>
          <a:p>
            <a:pPr algn="ctr"/>
            <a:r>
              <a:rPr lang="en-US" sz="2400"/>
              <a:t>review</a:t>
            </a:r>
          </a:p>
        </p:txBody>
      </p:sp>
      <p:sp>
        <p:nvSpPr>
          <p:cNvPr id="12" name="TextBox 11">
            <a:extLst>
              <a:ext uri="{FF2B5EF4-FFF2-40B4-BE49-F238E27FC236}">
                <a16:creationId xmlns:a16="http://schemas.microsoft.com/office/drawing/2014/main" id="{3A5FC068-A920-C68D-061A-54CD7811DDDA}"/>
              </a:ext>
            </a:extLst>
          </p:cNvPr>
          <p:cNvSpPr txBox="1"/>
          <p:nvPr/>
        </p:nvSpPr>
        <p:spPr>
          <a:xfrm>
            <a:off x="6582997" y="3665304"/>
            <a:ext cx="2179101" cy="830997"/>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2400"/>
              <a:t>Application to WUSM/BJC</a:t>
            </a:r>
          </a:p>
        </p:txBody>
      </p:sp>
      <p:sp>
        <p:nvSpPr>
          <p:cNvPr id="13" name="TextBox 12">
            <a:extLst>
              <a:ext uri="{FF2B5EF4-FFF2-40B4-BE49-F238E27FC236}">
                <a16:creationId xmlns:a16="http://schemas.microsoft.com/office/drawing/2014/main" id="{67AFF4C1-BD2F-4B99-6D8E-CE392D730AA2}"/>
              </a:ext>
            </a:extLst>
          </p:cNvPr>
          <p:cNvSpPr txBox="1"/>
          <p:nvPr/>
        </p:nvSpPr>
        <p:spPr>
          <a:xfrm>
            <a:off x="8795538" y="3842931"/>
            <a:ext cx="1548822" cy="461665"/>
          </a:xfrm>
          <a:prstGeom prst="rect">
            <a:avLst/>
          </a:prstGeom>
          <a:solidFill>
            <a:schemeClr val="bg1">
              <a:lumMod val="85000"/>
            </a:schemeClr>
          </a:solidFill>
          <a:ln>
            <a:solidFill>
              <a:schemeClr val="tx1"/>
            </a:solidFill>
          </a:ln>
        </p:spPr>
        <p:txBody>
          <a:bodyPr wrap="none" rtlCol="0">
            <a:spAutoFit/>
          </a:bodyPr>
          <a:lstStyle/>
          <a:p>
            <a:r>
              <a:rPr lang="en-US" sz="2400"/>
              <a:t>Conclusion</a:t>
            </a:r>
          </a:p>
        </p:txBody>
      </p:sp>
      <p:sp>
        <p:nvSpPr>
          <p:cNvPr id="14" name="TextBox 13">
            <a:extLst>
              <a:ext uri="{FF2B5EF4-FFF2-40B4-BE49-F238E27FC236}">
                <a16:creationId xmlns:a16="http://schemas.microsoft.com/office/drawing/2014/main" id="{975C8099-EFE6-3D33-1D4F-7E566FF3426A}"/>
              </a:ext>
            </a:extLst>
          </p:cNvPr>
          <p:cNvSpPr txBox="1"/>
          <p:nvPr/>
        </p:nvSpPr>
        <p:spPr>
          <a:xfrm>
            <a:off x="5077690" y="2192093"/>
            <a:ext cx="1447800" cy="1200329"/>
          </a:xfrm>
          <a:prstGeom prst="rect">
            <a:avLst/>
          </a:prstGeom>
          <a:solidFill>
            <a:srgbClr val="EBCCCC"/>
          </a:solidFill>
          <a:ln>
            <a:solidFill>
              <a:schemeClr val="tx1"/>
            </a:solidFill>
          </a:ln>
        </p:spPr>
        <p:txBody>
          <a:bodyPr wrap="square" rtlCol="0">
            <a:spAutoFit/>
          </a:bodyPr>
          <a:lstStyle/>
          <a:p>
            <a:pPr algn="ctr"/>
            <a:r>
              <a:rPr lang="en-US" sz="2400"/>
              <a:t>Paper #1</a:t>
            </a:r>
          </a:p>
          <a:p>
            <a:pPr algn="ctr"/>
            <a:r>
              <a:rPr lang="en-US" sz="2400"/>
              <a:t>Critical </a:t>
            </a:r>
          </a:p>
          <a:p>
            <a:pPr algn="ctr"/>
            <a:r>
              <a:rPr lang="en-US" sz="2400"/>
              <a:t>review</a:t>
            </a:r>
          </a:p>
        </p:txBody>
      </p:sp>
      <p:sp>
        <p:nvSpPr>
          <p:cNvPr id="15" name="TextBox 14">
            <a:extLst>
              <a:ext uri="{FF2B5EF4-FFF2-40B4-BE49-F238E27FC236}">
                <a16:creationId xmlns:a16="http://schemas.microsoft.com/office/drawing/2014/main" id="{3B4556AE-DECC-5437-630A-CD674C2C9D9E}"/>
              </a:ext>
            </a:extLst>
          </p:cNvPr>
          <p:cNvSpPr txBox="1"/>
          <p:nvPr/>
        </p:nvSpPr>
        <p:spPr>
          <a:xfrm>
            <a:off x="5077690" y="4769183"/>
            <a:ext cx="1447800" cy="1200329"/>
          </a:xfrm>
          <a:prstGeom prst="rect">
            <a:avLst/>
          </a:prstGeom>
          <a:solidFill>
            <a:srgbClr val="EBCCCC"/>
          </a:solidFill>
          <a:ln>
            <a:solidFill>
              <a:schemeClr val="tx1"/>
            </a:solidFill>
          </a:ln>
        </p:spPr>
        <p:txBody>
          <a:bodyPr wrap="square" rtlCol="0">
            <a:spAutoFit/>
          </a:bodyPr>
          <a:lstStyle/>
          <a:p>
            <a:pPr algn="ctr"/>
            <a:r>
              <a:rPr lang="en-US" sz="2400"/>
              <a:t>Paper #3</a:t>
            </a:r>
          </a:p>
          <a:p>
            <a:pPr algn="ctr"/>
            <a:r>
              <a:rPr lang="en-US" sz="2400"/>
              <a:t>Critical review</a:t>
            </a:r>
          </a:p>
        </p:txBody>
      </p:sp>
      <p:sp>
        <p:nvSpPr>
          <p:cNvPr id="16" name="TextBox 15">
            <a:extLst>
              <a:ext uri="{FF2B5EF4-FFF2-40B4-BE49-F238E27FC236}">
                <a16:creationId xmlns:a16="http://schemas.microsoft.com/office/drawing/2014/main" id="{12FFC329-A550-DAFB-29B2-7DF18297160B}"/>
              </a:ext>
            </a:extLst>
          </p:cNvPr>
          <p:cNvSpPr txBox="1"/>
          <p:nvPr/>
        </p:nvSpPr>
        <p:spPr>
          <a:xfrm>
            <a:off x="77958" y="3389513"/>
            <a:ext cx="1474414" cy="461665"/>
          </a:xfrm>
          <a:prstGeom prst="rect">
            <a:avLst/>
          </a:prstGeom>
          <a:noFill/>
          <a:ln>
            <a:solidFill>
              <a:schemeClr val="tx1"/>
            </a:solidFill>
          </a:ln>
        </p:spPr>
        <p:txBody>
          <a:bodyPr wrap="square" rtlCol="0">
            <a:spAutoFit/>
          </a:bodyPr>
          <a:lstStyle/>
          <a:p>
            <a:pPr algn="ctr"/>
            <a:r>
              <a:rPr lang="en-US" sz="2400"/>
              <a:t>CME slide</a:t>
            </a:r>
          </a:p>
        </p:txBody>
      </p:sp>
      <p:sp>
        <p:nvSpPr>
          <p:cNvPr id="17" name="TextBox 16">
            <a:extLst>
              <a:ext uri="{FF2B5EF4-FFF2-40B4-BE49-F238E27FC236}">
                <a16:creationId xmlns:a16="http://schemas.microsoft.com/office/drawing/2014/main" id="{CE79B617-FB6B-EB7A-930B-FB51A461FB03}"/>
              </a:ext>
            </a:extLst>
          </p:cNvPr>
          <p:cNvSpPr txBox="1"/>
          <p:nvPr/>
        </p:nvSpPr>
        <p:spPr>
          <a:xfrm>
            <a:off x="77958" y="3952591"/>
            <a:ext cx="1474414" cy="830997"/>
          </a:xfrm>
          <a:prstGeom prst="rect">
            <a:avLst/>
          </a:prstGeom>
          <a:noFill/>
          <a:ln>
            <a:solidFill>
              <a:schemeClr val="tx1"/>
            </a:solidFill>
          </a:ln>
        </p:spPr>
        <p:txBody>
          <a:bodyPr wrap="square" rtlCol="0">
            <a:spAutoFit/>
          </a:bodyPr>
          <a:lstStyle/>
          <a:p>
            <a:pPr algn="ctr"/>
            <a:r>
              <a:rPr lang="en-US" sz="2400"/>
              <a:t>Learning objectives</a:t>
            </a:r>
          </a:p>
        </p:txBody>
      </p:sp>
      <p:sp>
        <p:nvSpPr>
          <p:cNvPr id="18" name="TextBox 17">
            <a:extLst>
              <a:ext uri="{FF2B5EF4-FFF2-40B4-BE49-F238E27FC236}">
                <a16:creationId xmlns:a16="http://schemas.microsoft.com/office/drawing/2014/main" id="{DBA1ABED-84AB-9028-5DE1-DB85897E94DE}"/>
              </a:ext>
            </a:extLst>
          </p:cNvPr>
          <p:cNvSpPr txBox="1"/>
          <p:nvPr/>
        </p:nvSpPr>
        <p:spPr>
          <a:xfrm>
            <a:off x="10486090" y="3842930"/>
            <a:ext cx="859687" cy="461665"/>
          </a:xfrm>
          <a:prstGeom prst="rect">
            <a:avLst/>
          </a:prstGeom>
          <a:noFill/>
          <a:ln>
            <a:solidFill>
              <a:schemeClr val="tx1"/>
            </a:solidFill>
          </a:ln>
        </p:spPr>
        <p:txBody>
          <a:bodyPr wrap="square" rtlCol="0">
            <a:spAutoFit/>
          </a:bodyPr>
          <a:lstStyle/>
          <a:p>
            <a:pPr algn="ctr"/>
            <a:r>
              <a:rPr lang="en-US" sz="2400"/>
              <a:t>Q&amp;A</a:t>
            </a:r>
          </a:p>
        </p:txBody>
      </p:sp>
      <p:sp>
        <p:nvSpPr>
          <p:cNvPr id="19" name="TextBox 18">
            <a:extLst>
              <a:ext uri="{FF2B5EF4-FFF2-40B4-BE49-F238E27FC236}">
                <a16:creationId xmlns:a16="http://schemas.microsoft.com/office/drawing/2014/main" id="{470A9A2D-A205-F4EB-DBA2-3EB60117ABBA}"/>
              </a:ext>
            </a:extLst>
          </p:cNvPr>
          <p:cNvSpPr txBox="1"/>
          <p:nvPr/>
        </p:nvSpPr>
        <p:spPr>
          <a:xfrm>
            <a:off x="0" y="6065928"/>
            <a:ext cx="1895006" cy="276999"/>
          </a:xfrm>
          <a:prstGeom prst="rect">
            <a:avLst/>
          </a:prstGeom>
          <a:noFill/>
        </p:spPr>
        <p:txBody>
          <a:bodyPr wrap="none" rtlCol="0">
            <a:spAutoFit/>
          </a:bodyPr>
          <a:lstStyle/>
          <a:p>
            <a:r>
              <a:rPr lang="en-US" sz="1200"/>
              <a:t>Courtesy of Dr. Ron </a:t>
            </a:r>
            <a:r>
              <a:rPr lang="en-US" sz="1200" err="1"/>
              <a:t>Jackups</a:t>
            </a:r>
            <a:endParaRPr lang="en-US" sz="1200"/>
          </a:p>
        </p:txBody>
      </p:sp>
      <p:cxnSp>
        <p:nvCxnSpPr>
          <p:cNvPr id="21" name="Straight Arrow Connector 20">
            <a:extLst>
              <a:ext uri="{FF2B5EF4-FFF2-40B4-BE49-F238E27FC236}">
                <a16:creationId xmlns:a16="http://schemas.microsoft.com/office/drawing/2014/main" id="{DE67280C-6D8C-069B-775B-B6B305084CB7}"/>
              </a:ext>
            </a:extLst>
          </p:cNvPr>
          <p:cNvCxnSpPr/>
          <p:nvPr/>
        </p:nvCxnSpPr>
        <p:spPr>
          <a:xfrm>
            <a:off x="174214" y="1881554"/>
            <a:ext cx="119288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807E89-A9FB-BAF7-BD02-41A950988FBE}"/>
              </a:ext>
            </a:extLst>
          </p:cNvPr>
          <p:cNvSpPr txBox="1"/>
          <p:nvPr/>
        </p:nvSpPr>
        <p:spPr>
          <a:xfrm>
            <a:off x="0" y="1426770"/>
            <a:ext cx="805029" cy="461665"/>
          </a:xfrm>
          <a:prstGeom prst="rect">
            <a:avLst/>
          </a:prstGeom>
          <a:noFill/>
        </p:spPr>
        <p:txBody>
          <a:bodyPr wrap="none" rtlCol="0">
            <a:spAutoFit/>
          </a:bodyPr>
          <a:lstStyle/>
          <a:p>
            <a:r>
              <a:rPr lang="en-US" sz="2400"/>
              <a:t>Time</a:t>
            </a:r>
          </a:p>
        </p:txBody>
      </p:sp>
      <p:sp>
        <p:nvSpPr>
          <p:cNvPr id="23" name="TextBox 22">
            <a:extLst>
              <a:ext uri="{FF2B5EF4-FFF2-40B4-BE49-F238E27FC236}">
                <a16:creationId xmlns:a16="http://schemas.microsoft.com/office/drawing/2014/main" id="{6A74DD51-D9E0-A015-C85F-A0A359999273}"/>
              </a:ext>
            </a:extLst>
          </p:cNvPr>
          <p:cNvSpPr txBox="1"/>
          <p:nvPr/>
        </p:nvSpPr>
        <p:spPr>
          <a:xfrm>
            <a:off x="10418877" y="1221602"/>
            <a:ext cx="959302" cy="646331"/>
          </a:xfrm>
          <a:prstGeom prst="rect">
            <a:avLst/>
          </a:prstGeom>
          <a:noFill/>
        </p:spPr>
        <p:txBody>
          <a:bodyPr wrap="none" rtlCol="0">
            <a:spAutoFit/>
          </a:bodyPr>
          <a:lstStyle/>
          <a:p>
            <a:pPr algn="ctr"/>
            <a:r>
              <a:rPr lang="en-US" b="1"/>
              <a:t>~10-15 </a:t>
            </a:r>
          </a:p>
          <a:p>
            <a:pPr algn="ctr"/>
            <a:r>
              <a:rPr lang="en-US" b="1"/>
              <a:t>minutes</a:t>
            </a:r>
          </a:p>
        </p:txBody>
      </p:sp>
      <p:sp>
        <p:nvSpPr>
          <p:cNvPr id="24" name="TextBox 23">
            <a:extLst>
              <a:ext uri="{FF2B5EF4-FFF2-40B4-BE49-F238E27FC236}">
                <a16:creationId xmlns:a16="http://schemas.microsoft.com/office/drawing/2014/main" id="{1E1D091F-AE8D-FAAF-A4E3-11FABBF60E2F}"/>
              </a:ext>
            </a:extLst>
          </p:cNvPr>
          <p:cNvSpPr txBox="1"/>
          <p:nvPr/>
        </p:nvSpPr>
        <p:spPr>
          <a:xfrm>
            <a:off x="5000077" y="1395992"/>
            <a:ext cx="2496646" cy="523220"/>
          </a:xfrm>
          <a:prstGeom prst="rect">
            <a:avLst/>
          </a:prstGeom>
          <a:noFill/>
        </p:spPr>
        <p:txBody>
          <a:bodyPr wrap="none" rtlCol="0">
            <a:spAutoFit/>
          </a:bodyPr>
          <a:lstStyle/>
          <a:p>
            <a:r>
              <a:rPr lang="en-US" sz="2800" b="1"/>
              <a:t>~45-50 minutes</a:t>
            </a:r>
          </a:p>
        </p:txBody>
      </p:sp>
      <p:cxnSp>
        <p:nvCxnSpPr>
          <p:cNvPr id="26" name="Straight Connector 25">
            <a:extLst>
              <a:ext uri="{FF2B5EF4-FFF2-40B4-BE49-F238E27FC236}">
                <a16:creationId xmlns:a16="http://schemas.microsoft.com/office/drawing/2014/main" id="{90E13DE1-5664-B896-15DB-EC8E0D0ED243}"/>
              </a:ext>
            </a:extLst>
          </p:cNvPr>
          <p:cNvCxnSpPr/>
          <p:nvPr/>
        </p:nvCxnSpPr>
        <p:spPr>
          <a:xfrm>
            <a:off x="10381766" y="1248508"/>
            <a:ext cx="0" cy="474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9219FF0-D68B-D182-8425-BE6B3ECE1A08}"/>
              </a:ext>
            </a:extLst>
          </p:cNvPr>
          <p:cNvCxnSpPr>
            <a:cxnSpLocks/>
          </p:cNvCxnSpPr>
          <p:nvPr/>
        </p:nvCxnSpPr>
        <p:spPr>
          <a:xfrm>
            <a:off x="11448550" y="1317682"/>
            <a:ext cx="0" cy="38249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CD17D9-4387-EEEE-871F-37E2E7F155D6}"/>
              </a:ext>
            </a:extLst>
          </p:cNvPr>
          <p:cNvSpPr txBox="1"/>
          <p:nvPr/>
        </p:nvSpPr>
        <p:spPr>
          <a:xfrm>
            <a:off x="10699311" y="5142598"/>
            <a:ext cx="1474414" cy="1200329"/>
          </a:xfrm>
          <a:prstGeom prst="rect">
            <a:avLst/>
          </a:prstGeom>
          <a:noFill/>
          <a:ln>
            <a:solidFill>
              <a:schemeClr val="tx1"/>
            </a:solidFill>
          </a:ln>
        </p:spPr>
        <p:txBody>
          <a:bodyPr wrap="square" rtlCol="0">
            <a:spAutoFit/>
          </a:bodyPr>
          <a:lstStyle/>
          <a:p>
            <a:pPr algn="ctr"/>
            <a:r>
              <a:rPr lang="en-US" sz="3600" b="1"/>
              <a:t>HARD STOP</a:t>
            </a:r>
          </a:p>
        </p:txBody>
      </p:sp>
      <p:sp>
        <p:nvSpPr>
          <p:cNvPr id="6" name="TextBox 5">
            <a:extLst>
              <a:ext uri="{FF2B5EF4-FFF2-40B4-BE49-F238E27FC236}">
                <a16:creationId xmlns:a16="http://schemas.microsoft.com/office/drawing/2014/main" id="{9D72E2F4-28FF-1D31-C053-18919E97D4DE}"/>
              </a:ext>
            </a:extLst>
          </p:cNvPr>
          <p:cNvSpPr txBox="1"/>
          <p:nvPr/>
        </p:nvSpPr>
        <p:spPr>
          <a:xfrm>
            <a:off x="10781267" y="363575"/>
            <a:ext cx="1393779" cy="954107"/>
          </a:xfrm>
          <a:prstGeom prst="rect">
            <a:avLst/>
          </a:prstGeom>
          <a:noFill/>
          <a:ln>
            <a:solidFill>
              <a:schemeClr val="tx1"/>
            </a:solidFill>
          </a:ln>
        </p:spPr>
        <p:txBody>
          <a:bodyPr wrap="none" rtlCol="0">
            <a:spAutoFit/>
          </a:bodyPr>
          <a:lstStyle/>
          <a:p>
            <a:pPr algn="ctr"/>
            <a:r>
              <a:rPr lang="en-US" sz="2800" b="1"/>
              <a:t>55-60 </a:t>
            </a:r>
          </a:p>
          <a:p>
            <a:pPr algn="ctr"/>
            <a:r>
              <a:rPr lang="en-US" sz="2800" b="1"/>
              <a:t>minutes</a:t>
            </a:r>
          </a:p>
        </p:txBody>
      </p:sp>
    </p:spTree>
    <p:extLst>
      <p:ext uri="{BB962C8B-B14F-4D97-AF65-F5344CB8AC3E}">
        <p14:creationId xmlns:p14="http://schemas.microsoft.com/office/powerpoint/2010/main" val="169891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3" grpId="0"/>
      <p:bldP spid="24" grpId="0"/>
      <p:bldP spid="3" grpId="0" animBg="1"/>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Background &amp; Purpose</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158263" y="1670304"/>
            <a:ext cx="12028558" cy="4326450"/>
          </a:xfrm>
        </p:spPr>
        <p:txBody>
          <a:bodyPr>
            <a:normAutofit/>
          </a:bodyPr>
          <a:lstStyle/>
          <a:p>
            <a:pPr marL="0" indent="0">
              <a:buNone/>
            </a:pPr>
            <a:r>
              <a:rPr lang="en-US" sz="3600" b="1"/>
              <a:t>Background</a:t>
            </a:r>
          </a:p>
          <a:p>
            <a:r>
              <a:rPr lang="en-US"/>
              <a:t>Bring everyone to the same level of understanding</a:t>
            </a:r>
          </a:p>
          <a:p>
            <a:r>
              <a:rPr lang="en-US"/>
              <a:t>Know your audience</a:t>
            </a:r>
          </a:p>
          <a:p>
            <a:pPr marL="0" indent="0">
              <a:buNone/>
            </a:pPr>
            <a:endParaRPr lang="en-US" sz="3200" b="1"/>
          </a:p>
          <a:p>
            <a:pPr marL="0" indent="0">
              <a:buNone/>
            </a:pPr>
            <a:r>
              <a:rPr lang="en-US" sz="3600" b="1"/>
              <a:t>Goal/purpose/focus slide </a:t>
            </a:r>
          </a:p>
          <a:p>
            <a:pPr marL="0" indent="0">
              <a:buNone/>
            </a:pPr>
            <a:r>
              <a:rPr lang="en-US" b="1"/>
              <a:t>-</a:t>
            </a:r>
            <a:r>
              <a:rPr lang="en-US"/>
              <a:t> clear statement of </a:t>
            </a:r>
            <a:r>
              <a:rPr lang="en-US" i="1"/>
              <a:t>your</a:t>
            </a:r>
            <a:r>
              <a:rPr lang="en-US"/>
              <a:t> opinion and why it’s important</a:t>
            </a:r>
          </a:p>
        </p:txBody>
      </p:sp>
    </p:spTree>
    <p:extLst>
      <p:ext uri="{BB962C8B-B14F-4D97-AF65-F5344CB8AC3E}">
        <p14:creationId xmlns:p14="http://schemas.microsoft.com/office/powerpoint/2010/main" val="276067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Lab Methods and processes</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158263" y="1670304"/>
            <a:ext cx="12028558" cy="4326450"/>
          </a:xfrm>
        </p:spPr>
        <p:txBody>
          <a:bodyPr>
            <a:normAutofit/>
          </a:bodyPr>
          <a:lstStyle/>
          <a:p>
            <a:pPr marL="0" indent="0">
              <a:buNone/>
            </a:pPr>
            <a:r>
              <a:rPr lang="en-US" sz="3600" b="1"/>
              <a:t>Current state</a:t>
            </a:r>
          </a:p>
          <a:p>
            <a:r>
              <a:rPr lang="en-US" sz="3200"/>
              <a:t>Essential for audience to understand the literature and your stance</a:t>
            </a:r>
          </a:p>
          <a:p>
            <a:r>
              <a:rPr lang="en-US" sz="3200"/>
              <a:t>Lab medicine trainees should be fluent in the lab methods presented</a:t>
            </a:r>
          </a:p>
          <a:p>
            <a:pPr lvl="1"/>
            <a:r>
              <a:rPr lang="en-US" sz="2800"/>
              <a:t>For complex tests, go step-by-step</a:t>
            </a:r>
          </a:p>
          <a:p>
            <a:pPr lvl="1"/>
            <a:r>
              <a:rPr lang="en-US" sz="2800"/>
              <a:t>Discuss </a:t>
            </a:r>
            <a:r>
              <a:rPr lang="en-US" sz="2800" b="1"/>
              <a:t>gold standards </a:t>
            </a:r>
            <a:r>
              <a:rPr lang="en-US" sz="2800"/>
              <a:t>when applicable</a:t>
            </a:r>
          </a:p>
        </p:txBody>
      </p:sp>
    </p:spTree>
    <p:extLst>
      <p:ext uri="{BB962C8B-B14F-4D97-AF65-F5344CB8AC3E}">
        <p14:creationId xmlns:p14="http://schemas.microsoft.com/office/powerpoint/2010/main" val="39228133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Critical literature review</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158263" y="1670304"/>
            <a:ext cx="12028558" cy="4326450"/>
          </a:xfrm>
        </p:spPr>
        <p:txBody>
          <a:bodyPr>
            <a:normAutofit/>
          </a:bodyPr>
          <a:lstStyle/>
          <a:p>
            <a:pPr marL="0" indent="0">
              <a:buNone/>
            </a:pPr>
            <a:r>
              <a:rPr lang="en-US" b="1"/>
              <a:t>What are the authors trying to prove?</a:t>
            </a:r>
          </a:p>
          <a:p>
            <a:pPr lvl="1"/>
            <a:r>
              <a:rPr lang="en-US"/>
              <a:t>What goal(s) do they set in the abstract and introduction?</a:t>
            </a:r>
          </a:p>
          <a:p>
            <a:pPr lvl="1"/>
            <a:r>
              <a:rPr lang="en-US"/>
              <a:t>Is their study design appropriate to the goal?</a:t>
            </a:r>
          </a:p>
          <a:p>
            <a:pPr lvl="1"/>
            <a:r>
              <a:rPr lang="en-US"/>
              <a:t>What hypotheses (null and alternate) do they use for their statistical tests?</a:t>
            </a:r>
          </a:p>
          <a:p>
            <a:pPr marL="0" indent="0">
              <a:buNone/>
            </a:pPr>
            <a:endParaRPr lang="en-US"/>
          </a:p>
          <a:p>
            <a:pPr marL="0" indent="0">
              <a:buNone/>
            </a:pPr>
            <a:r>
              <a:rPr lang="en-US" b="1"/>
              <a:t>Did they prove it?</a:t>
            </a:r>
          </a:p>
          <a:p>
            <a:pPr lvl="1"/>
            <a:r>
              <a:rPr lang="en-US"/>
              <a:t>Are you convinced by their conclusions?  </a:t>
            </a:r>
            <a:r>
              <a:rPr lang="en-US" b="1"/>
              <a:t>Explain.</a:t>
            </a:r>
          </a:p>
          <a:p>
            <a:pPr lvl="1"/>
            <a:r>
              <a:rPr lang="en-US"/>
              <a:t>How would </a:t>
            </a:r>
            <a:r>
              <a:rPr lang="en-US" b="1"/>
              <a:t>you</a:t>
            </a:r>
            <a:r>
              <a:rPr lang="en-US"/>
              <a:t> counsel a clinician regarding the test or therapy discussed?</a:t>
            </a:r>
          </a:p>
        </p:txBody>
      </p:sp>
      <p:sp>
        <p:nvSpPr>
          <p:cNvPr id="2" name="TextBox 1">
            <a:extLst>
              <a:ext uri="{FF2B5EF4-FFF2-40B4-BE49-F238E27FC236}">
                <a16:creationId xmlns:a16="http://schemas.microsoft.com/office/drawing/2014/main" id="{156ED6DC-7B97-5C97-62F5-FBD1FE2AB880}"/>
              </a:ext>
            </a:extLst>
          </p:cNvPr>
          <p:cNvSpPr txBox="1"/>
          <p:nvPr/>
        </p:nvSpPr>
        <p:spPr>
          <a:xfrm>
            <a:off x="-5751" y="5256362"/>
            <a:ext cx="967308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3000">
                <a:cs typeface="Arial"/>
              </a:rPr>
              <a:t>Literature review​</a:t>
            </a:r>
          </a:p>
          <a:p>
            <a:pPr lvl="1">
              <a:buChar char="•"/>
            </a:pPr>
            <a:r>
              <a:rPr lang="en-US" sz="2200">
                <a:cs typeface="Arial"/>
              </a:rPr>
              <a:t>Pick 2 or 3 major papers to focus on - </a:t>
            </a:r>
            <a:r>
              <a:rPr lang="en-US" sz="2200" b="1">
                <a:cs typeface="Arial"/>
              </a:rPr>
              <a:t>quality over quantity</a:t>
            </a:r>
            <a:r>
              <a:rPr lang="en-US" sz="2200">
                <a:cs typeface="Arial"/>
              </a:rPr>
              <a:t>!​</a:t>
            </a:r>
          </a:p>
          <a:p>
            <a:pPr lvl="1">
              <a:buChar char="•"/>
            </a:pPr>
            <a:r>
              <a:rPr lang="en-US" sz="2200">
                <a:cs typeface="Arial"/>
              </a:rPr>
              <a:t>Critical review  - state what you agree with and disagree with, and </a:t>
            </a:r>
            <a:r>
              <a:rPr lang="en-US" sz="2200" b="1">
                <a:cs typeface="Arial"/>
              </a:rPr>
              <a:t>why</a:t>
            </a:r>
          </a:p>
        </p:txBody>
      </p:sp>
    </p:spTree>
    <p:extLst>
      <p:ext uri="{BB962C8B-B14F-4D97-AF65-F5344CB8AC3E}">
        <p14:creationId xmlns:p14="http://schemas.microsoft.com/office/powerpoint/2010/main" val="42854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Test utility evaluation</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421105" y="1670304"/>
            <a:ext cx="10870733" cy="4326450"/>
          </a:xfrm>
        </p:spPr>
        <p:txBody>
          <a:bodyPr>
            <a:normAutofit lnSpcReduction="10000"/>
          </a:bodyPr>
          <a:lstStyle/>
          <a:p>
            <a:pPr marL="0" indent="0">
              <a:buNone/>
            </a:pPr>
            <a:r>
              <a:rPr lang="en-US" sz="3600" b="1"/>
              <a:t>Study population</a:t>
            </a:r>
          </a:p>
          <a:p>
            <a:r>
              <a:rPr lang="en-US"/>
              <a:t>Screening test: general population</a:t>
            </a:r>
          </a:p>
          <a:p>
            <a:r>
              <a:rPr lang="en-US"/>
              <a:t>Diagnostic test: a population with high pre-test suspicion of disease (to simulate real-life use)</a:t>
            </a:r>
          </a:p>
          <a:p>
            <a:pPr lvl="1"/>
            <a:endParaRPr lang="en-US"/>
          </a:p>
          <a:p>
            <a:pPr marL="0" indent="0">
              <a:buNone/>
            </a:pPr>
            <a:r>
              <a:rPr lang="en-US" sz="3600" b="1"/>
              <a:t>Measures of test accuracy</a:t>
            </a:r>
          </a:p>
          <a:p>
            <a:r>
              <a:rPr lang="en-US"/>
              <a:t>Sensitivity/specificity/PPV/NPV: when a </a:t>
            </a:r>
            <a:r>
              <a:rPr lang="en-US" b="1"/>
              <a:t>gold standard </a:t>
            </a:r>
            <a:r>
              <a:rPr lang="en-US"/>
              <a:t>is established</a:t>
            </a:r>
          </a:p>
          <a:p>
            <a:r>
              <a:rPr lang="en-US"/>
              <a:t>Concordance (kappa or correlation): comparing two tests without a clear gold standard</a:t>
            </a:r>
          </a:p>
        </p:txBody>
      </p:sp>
    </p:spTree>
    <p:extLst>
      <p:ext uri="{BB962C8B-B14F-4D97-AF65-F5344CB8AC3E}">
        <p14:creationId xmlns:p14="http://schemas.microsoft.com/office/powerpoint/2010/main" val="247530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BCA15-1ED8-6D18-6700-04EB7B62C799}"/>
              </a:ext>
            </a:extLst>
          </p:cNvPr>
          <p:cNvSpPr>
            <a:spLocks noGrp="1"/>
          </p:cNvSpPr>
          <p:nvPr>
            <p:ph idx="1"/>
          </p:nvPr>
        </p:nvSpPr>
        <p:spPr>
          <a:xfrm>
            <a:off x="703136" y="1403904"/>
            <a:ext cx="5881512" cy="4183289"/>
          </a:xfrm>
        </p:spPr>
        <p:txBody>
          <a:bodyPr/>
          <a:lstStyle/>
          <a:p>
            <a:pPr marL="0" indent="0">
              <a:buNone/>
            </a:pPr>
            <a:r>
              <a:rPr lang="en-US" sz="3200" b="1">
                <a:solidFill>
                  <a:schemeClr val="accent5"/>
                </a:solidFill>
                <a:ea typeface="+mn-lt"/>
                <a:cs typeface="+mn-lt"/>
              </a:rPr>
              <a:t>Volume</a:t>
            </a:r>
            <a:endParaRPr lang="en-US" sz="3200" b="1">
              <a:solidFill>
                <a:schemeClr val="accent5"/>
              </a:solidFill>
            </a:endParaRPr>
          </a:p>
          <a:p>
            <a:pPr lvl="1"/>
            <a:r>
              <a:rPr lang="en-US" sz="2800">
                <a:ea typeface="+mn-lt"/>
                <a:cs typeface="+mn-lt"/>
              </a:rPr>
              <a:t>Treatment – Synthroid is one of the Top 3 prescriptions in the USA.</a:t>
            </a:r>
            <a:endParaRPr lang="en-US" sz="2800">
              <a:ea typeface="+mn-lt"/>
            </a:endParaRPr>
          </a:p>
          <a:p>
            <a:pPr lvl="1"/>
            <a:r>
              <a:rPr lang="en-US" sz="2800">
                <a:ea typeface="+mn-lt"/>
                <a:cs typeface="+mn-lt"/>
              </a:rPr>
              <a:t>5%-10% disease prevalence by USA epidemiology studies.</a:t>
            </a:r>
            <a:endParaRPr lang="en-US" sz="2800">
              <a:ea typeface="+mn-lt"/>
            </a:endParaRPr>
          </a:p>
          <a:p>
            <a:pPr lvl="1"/>
            <a:r>
              <a:rPr lang="en-US" sz="2800">
                <a:ea typeface="+mn-lt"/>
                <a:cs typeface="+mn-lt"/>
              </a:rPr>
              <a:t>Testing – $60,000 annually at BJC.</a:t>
            </a:r>
            <a:endParaRPr lang="en-US" sz="2800">
              <a:ea typeface="+mn-lt"/>
              <a:cs typeface="Arial"/>
            </a:endParaRPr>
          </a:p>
          <a:p>
            <a:pPr lvl="1"/>
            <a:endParaRPr lang="en-US" sz="2800">
              <a:solidFill>
                <a:srgbClr val="000000"/>
              </a:solidFill>
              <a:ea typeface="+mn-lt"/>
              <a:cs typeface="+mn-lt"/>
            </a:endParaRPr>
          </a:p>
          <a:p>
            <a:pPr marL="0" indent="0">
              <a:buNone/>
            </a:pPr>
            <a:r>
              <a:rPr lang="en-US" sz="3200" b="1">
                <a:solidFill>
                  <a:schemeClr val="accent5"/>
                </a:solidFill>
                <a:ea typeface="+mn-lt"/>
                <a:cs typeface="+mn-lt"/>
              </a:rPr>
              <a:t>Gravity</a:t>
            </a:r>
            <a:endParaRPr lang="en-US" sz="3200" b="1">
              <a:solidFill>
                <a:schemeClr val="accent5"/>
              </a:solidFill>
              <a:ea typeface="+mn-lt"/>
            </a:endParaRPr>
          </a:p>
          <a:p>
            <a:pPr lvl="1"/>
            <a:r>
              <a:rPr lang="en-US" sz="2800">
                <a:ea typeface="+mn-lt"/>
                <a:cs typeface="+mn-lt"/>
              </a:rPr>
              <a:t>Wrong choices increase mortality.</a:t>
            </a:r>
            <a:endParaRPr lang="en-US" sz="2800">
              <a:ea typeface="+mn-lt"/>
            </a:endParaRPr>
          </a:p>
          <a:p>
            <a:pPr lvl="1"/>
            <a:r>
              <a:rPr lang="en-US" sz="2800">
                <a:ea typeface="+mn-lt"/>
                <a:cs typeface="+mn-lt"/>
              </a:rPr>
              <a:t>Pan–organ morbidity.</a:t>
            </a:r>
            <a:endParaRPr lang="en-US" sz="2800">
              <a:ea typeface="+mn-lt"/>
            </a:endParaRPr>
          </a:p>
          <a:p>
            <a:endParaRPr lang="en-US" sz="3200">
              <a:ea typeface="+mn-lt"/>
              <a:cs typeface="+mn-lt"/>
            </a:endParaRPr>
          </a:p>
        </p:txBody>
      </p:sp>
      <p:sp>
        <p:nvSpPr>
          <p:cNvPr id="3" name="Title 2">
            <a:extLst>
              <a:ext uri="{FF2B5EF4-FFF2-40B4-BE49-F238E27FC236}">
                <a16:creationId xmlns:a16="http://schemas.microsoft.com/office/drawing/2014/main" id="{B866BB1C-F265-4596-D3D6-F7BD7BFDA4E3}"/>
              </a:ext>
            </a:extLst>
          </p:cNvPr>
          <p:cNvSpPr>
            <a:spLocks noGrp="1"/>
          </p:cNvSpPr>
          <p:nvPr>
            <p:ph type="title"/>
          </p:nvPr>
        </p:nvSpPr>
        <p:spPr>
          <a:xfrm>
            <a:off x="256822" y="133704"/>
            <a:ext cx="10515600" cy="1274370"/>
          </a:xfrm>
        </p:spPr>
        <p:txBody>
          <a:bodyPr/>
          <a:lstStyle/>
          <a:p>
            <a:r>
              <a:rPr lang="en-US">
                <a:latin typeface="Georgia"/>
              </a:rPr>
              <a:t>How Big is the Impact?</a:t>
            </a:r>
            <a:endParaRPr lang="en-US"/>
          </a:p>
        </p:txBody>
      </p:sp>
      <p:sp>
        <p:nvSpPr>
          <p:cNvPr id="4" name="TextBox 3">
            <a:extLst>
              <a:ext uri="{FF2B5EF4-FFF2-40B4-BE49-F238E27FC236}">
                <a16:creationId xmlns:a16="http://schemas.microsoft.com/office/drawing/2014/main" id="{0A3991B5-88BD-E587-C28A-116FC0103B47}"/>
              </a:ext>
            </a:extLst>
          </p:cNvPr>
          <p:cNvSpPr txBox="1"/>
          <p:nvPr/>
        </p:nvSpPr>
        <p:spPr>
          <a:xfrm>
            <a:off x="6820909" y="1473200"/>
            <a:ext cx="526626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5"/>
                </a:solidFill>
                <a:latin typeface="Calibri"/>
                <a:cs typeface="Arial"/>
              </a:rPr>
              <a:t>Responsibility​</a:t>
            </a:r>
            <a:endParaRPr lang="en-US" b="1">
              <a:solidFill>
                <a:schemeClr val="accent5"/>
              </a:solidFill>
              <a:cs typeface="Calibri"/>
            </a:endParaRPr>
          </a:p>
          <a:p>
            <a:pPr marL="457200" indent="-457200">
              <a:buFont typeface="Arial"/>
              <a:buChar char="•"/>
            </a:pPr>
            <a:r>
              <a:rPr lang="en-US" sz="2800">
                <a:latin typeface="Calibri"/>
                <a:cs typeface="Arial"/>
              </a:rPr>
              <a:t>Clinician relies on Pathologist for establishing significance.</a:t>
            </a:r>
            <a:endParaRPr lang="en-US" b="1">
              <a:cs typeface="Calibri"/>
            </a:endParaRPr>
          </a:p>
          <a:p>
            <a:pPr marL="457200" indent="-457200">
              <a:buFont typeface="Arial"/>
              <a:buChar char="•"/>
            </a:pPr>
            <a:endParaRPr lang="en-US" sz="2800">
              <a:latin typeface="Calibri"/>
              <a:cs typeface="Arial"/>
            </a:endParaRPr>
          </a:p>
        </p:txBody>
      </p:sp>
    </p:spTree>
    <p:extLst>
      <p:ext uri="{BB962C8B-B14F-4D97-AF65-F5344CB8AC3E}">
        <p14:creationId xmlns:p14="http://schemas.microsoft.com/office/powerpoint/2010/main" val="2766527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Local (WUSM/BJH) application</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351692" y="1670304"/>
            <a:ext cx="11590776" cy="4326450"/>
          </a:xfrm>
        </p:spPr>
        <p:txBody>
          <a:bodyPr>
            <a:normAutofit/>
          </a:bodyPr>
          <a:lstStyle/>
          <a:p>
            <a:pPr marL="0" indent="0">
              <a:buNone/>
            </a:pPr>
            <a:r>
              <a:rPr lang="en-US" sz="3600" b="1"/>
              <a:t>Think like a director: </a:t>
            </a:r>
          </a:p>
          <a:p>
            <a:pPr lvl="1"/>
            <a:r>
              <a:rPr lang="en-US" sz="2800"/>
              <a:t>Should the lab’s practice actually change based on this information?</a:t>
            </a:r>
          </a:p>
          <a:p>
            <a:endParaRPr lang="en-US" sz="3600"/>
          </a:p>
          <a:p>
            <a:pPr marL="0" indent="0">
              <a:buNone/>
            </a:pPr>
            <a:r>
              <a:rPr lang="en-US" sz="3600" b="1"/>
              <a:t>Weigh the benefits against the risks/costs</a:t>
            </a:r>
          </a:p>
          <a:p>
            <a:pPr lvl="1"/>
            <a:r>
              <a:rPr lang="en-US" sz="2800"/>
              <a:t>Benefits - improved diagnostic accuracy or treatment?</a:t>
            </a:r>
          </a:p>
          <a:p>
            <a:pPr lvl="1"/>
            <a:r>
              <a:rPr lang="en-US" sz="2800"/>
              <a:t>Risks/costs:</a:t>
            </a:r>
          </a:p>
          <a:p>
            <a:pPr lvl="2"/>
            <a:r>
              <a:rPr lang="en-US" sz="2400"/>
              <a:t>Provide monetary information (cost of test, etc.)</a:t>
            </a:r>
          </a:p>
          <a:p>
            <a:pPr lvl="2"/>
            <a:r>
              <a:rPr lang="en-US" sz="2400"/>
              <a:t>Provide historical test utilization (</a:t>
            </a:r>
            <a:r>
              <a:rPr lang="en-US" sz="2400" i="1"/>
              <a:t>e.g.</a:t>
            </a:r>
            <a:r>
              <a:rPr lang="en-US" sz="2400"/>
              <a:t> # tests/year)</a:t>
            </a:r>
          </a:p>
        </p:txBody>
      </p:sp>
    </p:spTree>
    <p:extLst>
      <p:ext uri="{BB962C8B-B14F-4D97-AF65-F5344CB8AC3E}">
        <p14:creationId xmlns:p14="http://schemas.microsoft.com/office/powerpoint/2010/main" val="1911435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646A79-FDD2-0E7C-1832-08371722094D}"/>
              </a:ext>
            </a:extLst>
          </p:cNvPr>
          <p:cNvSpPr>
            <a:spLocks noGrp="1"/>
          </p:cNvSpPr>
          <p:nvPr>
            <p:ph idx="1"/>
          </p:nvPr>
        </p:nvSpPr>
        <p:spPr>
          <a:xfrm>
            <a:off x="838200" y="2170681"/>
            <a:ext cx="5167223" cy="2723666"/>
          </a:xfrm>
        </p:spPr>
        <p:txBody>
          <a:bodyPr/>
          <a:lstStyle/>
          <a:p>
            <a:r>
              <a:rPr lang="en-US">
                <a:cs typeface="Arial"/>
              </a:rPr>
              <a:t>Mean</a:t>
            </a:r>
          </a:p>
          <a:p>
            <a:endParaRPr lang="en-US"/>
          </a:p>
          <a:p>
            <a:r>
              <a:rPr lang="en-US">
                <a:cs typeface="Arial"/>
              </a:rPr>
              <a:t>Median</a:t>
            </a:r>
            <a:br>
              <a:rPr lang="en-US">
                <a:cs typeface="Arial"/>
              </a:rPr>
            </a:br>
            <a:r>
              <a:rPr lang="en-US">
                <a:cs typeface="Arial"/>
              </a:rPr>
              <a:t>(</a:t>
            </a:r>
            <a:r>
              <a:rPr lang="en-US">
                <a:ea typeface="+mn-lt"/>
                <a:cs typeface="Arial"/>
              </a:rPr>
              <a:t>Quantile</a:t>
            </a:r>
            <a:r>
              <a:rPr lang="en-US">
                <a:ea typeface="+mn-lt"/>
                <a:cs typeface="+mn-lt"/>
              </a:rPr>
              <a:t> = 0.5)</a:t>
            </a:r>
          </a:p>
          <a:p>
            <a:endParaRPr lang="en-US"/>
          </a:p>
          <a:p>
            <a:r>
              <a:rPr lang="en-US">
                <a:cs typeface="Arial"/>
              </a:rPr>
              <a:t>Quantile </a:t>
            </a:r>
            <a:r>
              <a:rPr lang="en-US">
                <a:ea typeface="+mn-lt"/>
                <a:cs typeface="+mn-lt"/>
              </a:rPr>
              <a:t>α</a:t>
            </a:r>
            <a:br>
              <a:rPr lang="en-US">
                <a:ea typeface="+mn-lt"/>
                <a:cs typeface="+mn-lt"/>
              </a:rPr>
            </a:br>
            <a:endParaRPr lang="en-US">
              <a:ea typeface="+mn-lt"/>
              <a:cs typeface="+mn-lt"/>
            </a:endParaRPr>
          </a:p>
        </p:txBody>
      </p:sp>
      <p:sp>
        <p:nvSpPr>
          <p:cNvPr id="5" name="Title 2">
            <a:extLst>
              <a:ext uri="{FF2B5EF4-FFF2-40B4-BE49-F238E27FC236}">
                <a16:creationId xmlns:a16="http://schemas.microsoft.com/office/drawing/2014/main" id="{B2AD23EA-F50E-7963-D6DB-03C1916598F8}"/>
              </a:ext>
            </a:extLst>
          </p:cNvPr>
          <p:cNvSpPr>
            <a:spLocks noGrp="1"/>
          </p:cNvSpPr>
          <p:nvPr>
            <p:ph type="title"/>
          </p:nvPr>
        </p:nvSpPr>
        <p:spPr>
          <a:xfrm>
            <a:off x="838200" y="-2033"/>
            <a:ext cx="10515600" cy="1116219"/>
          </a:xfrm>
        </p:spPr>
        <p:txBody>
          <a:bodyPr/>
          <a:lstStyle/>
          <a:p>
            <a:r>
              <a:rPr lang="en-US">
                <a:latin typeface="Georgia"/>
              </a:rPr>
              <a:t>Quantile Regression:</a:t>
            </a:r>
            <a:br>
              <a:rPr lang="en-US">
                <a:latin typeface="Georgia"/>
              </a:rPr>
            </a:br>
            <a:r>
              <a:rPr lang="en-US" i="1">
                <a:latin typeface="Georgia"/>
              </a:rPr>
              <a:t>Relation to MSE</a:t>
            </a:r>
            <a:endParaRPr lang="en-US" sz="3400" i="1">
              <a:latin typeface="Georgia"/>
            </a:endParaRPr>
          </a:p>
        </p:txBody>
      </p:sp>
      <p:sp>
        <p:nvSpPr>
          <p:cNvPr id="7" name="Content Placeholder 1">
            <a:extLst>
              <a:ext uri="{FF2B5EF4-FFF2-40B4-BE49-F238E27FC236}">
                <a16:creationId xmlns:a16="http://schemas.microsoft.com/office/drawing/2014/main" id="{08B683EE-1C29-4FCE-A959-5ED67F751217}"/>
              </a:ext>
            </a:extLst>
          </p:cNvPr>
          <p:cNvSpPr txBox="1">
            <a:spLocks/>
          </p:cNvSpPr>
          <p:nvPr/>
        </p:nvSpPr>
        <p:spPr bwMode="auto">
          <a:xfrm>
            <a:off x="4950125" y="2170681"/>
            <a:ext cx="4577752" cy="298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Σ </a:t>
            </a:r>
            <a:r>
              <a:rPr lang="en-US">
                <a:ea typeface="+mn-lt"/>
                <a:cs typeface="+mn-lt"/>
              </a:rPr>
              <a:t>|ȳ - y</a:t>
            </a:r>
            <a:r>
              <a:rPr lang="en-US" baseline="-25000">
                <a:ea typeface="+mn-lt"/>
                <a:cs typeface="+mn-lt"/>
              </a:rPr>
              <a:t>i</a:t>
            </a:r>
            <a:r>
              <a:rPr lang="en-US">
                <a:ea typeface="+mn-lt"/>
                <a:cs typeface="+mn-lt"/>
              </a:rPr>
              <a:t>|</a:t>
            </a:r>
            <a:r>
              <a:rPr lang="en-US" b="1" baseline="30000">
                <a:ea typeface="+mn-lt"/>
                <a:cs typeface="+mn-lt"/>
              </a:rPr>
              <a:t>2</a:t>
            </a:r>
          </a:p>
          <a:p>
            <a:pPr marL="0" indent="0">
              <a:buNone/>
            </a:pPr>
            <a:endParaRPr lang="en-US">
              <a:cs typeface="Calibri"/>
            </a:endParaRPr>
          </a:p>
          <a:p>
            <a:pPr marL="0" indent="0">
              <a:buNone/>
            </a:pPr>
            <a:r>
              <a:rPr lang="en-US">
                <a:ea typeface="+mn-lt"/>
                <a:cs typeface="+mn-lt"/>
              </a:rPr>
              <a:t>Σ |ȳ - </a:t>
            </a:r>
            <a:r>
              <a:rPr lang="en-US" err="1">
                <a:ea typeface="+mn-lt"/>
                <a:cs typeface="+mn-lt"/>
              </a:rPr>
              <a:t>y</a:t>
            </a:r>
            <a:r>
              <a:rPr lang="en-US" baseline="-25000" err="1">
                <a:ea typeface="+mn-lt"/>
                <a:cs typeface="+mn-lt"/>
              </a:rPr>
              <a:t>i</a:t>
            </a:r>
            <a:r>
              <a:rPr lang="en-US">
                <a:ea typeface="+mn-lt"/>
                <a:cs typeface="+mn-lt"/>
              </a:rPr>
              <a:t>|</a:t>
            </a:r>
          </a:p>
          <a:p>
            <a:pPr marL="0" indent="0">
              <a:buNone/>
            </a:pPr>
            <a:br>
              <a:rPr lang="en-US">
                <a:cs typeface="Calibri"/>
              </a:rPr>
            </a:br>
            <a:endParaRPr lang="en-US">
              <a:cs typeface="+mn-lt"/>
            </a:endParaRPr>
          </a:p>
          <a:p>
            <a:pPr marL="0" indent="0">
              <a:buNone/>
            </a:pPr>
            <a:r>
              <a:rPr lang="en-US">
                <a:ea typeface="+mn-lt"/>
                <a:cs typeface="+mn-lt"/>
              </a:rPr>
              <a:t>Σ ρ</a:t>
            </a:r>
            <a:r>
              <a:rPr lang="en-US" baseline="-25000">
                <a:ea typeface="+mn-lt"/>
                <a:cs typeface="+mn-lt"/>
              </a:rPr>
              <a:t>α</a:t>
            </a:r>
            <a:r>
              <a:rPr lang="en-US">
                <a:ea typeface="+mn-lt"/>
                <a:cs typeface="+mn-lt"/>
              </a:rPr>
              <a:t>(ȳ - </a:t>
            </a:r>
            <a:r>
              <a:rPr lang="en-US" err="1">
                <a:ea typeface="+mn-lt"/>
                <a:cs typeface="+mn-lt"/>
              </a:rPr>
              <a:t>y</a:t>
            </a:r>
            <a:r>
              <a:rPr lang="en-US" baseline="-25000" err="1">
                <a:ea typeface="+mn-lt"/>
                <a:cs typeface="+mn-lt"/>
              </a:rPr>
              <a:t>i</a:t>
            </a:r>
            <a:r>
              <a:rPr lang="en-US">
                <a:ea typeface="+mn-lt"/>
                <a:cs typeface="+mn-lt"/>
              </a:rPr>
              <a:t>)</a:t>
            </a:r>
            <a:br>
              <a:rPr lang="en-US">
                <a:ea typeface="+mn-lt"/>
                <a:cs typeface="+mn-lt"/>
              </a:rPr>
            </a:br>
            <a:r>
              <a:rPr lang="en-US">
                <a:ea typeface="+mn-lt"/>
                <a:cs typeface="+mn-lt"/>
              </a:rPr>
              <a:t>      </a:t>
            </a:r>
            <a:endParaRPr lang="en-US"/>
          </a:p>
        </p:txBody>
      </p:sp>
      <p:sp>
        <p:nvSpPr>
          <p:cNvPr id="8" name="Content Placeholder 1">
            <a:extLst>
              <a:ext uri="{FF2B5EF4-FFF2-40B4-BE49-F238E27FC236}">
                <a16:creationId xmlns:a16="http://schemas.microsoft.com/office/drawing/2014/main" id="{31D19F99-4ABD-6F33-D36B-0E93D5E77A4E}"/>
              </a:ext>
            </a:extLst>
          </p:cNvPr>
          <p:cNvSpPr txBox="1">
            <a:spLocks/>
          </p:cNvSpPr>
          <p:nvPr/>
        </p:nvSpPr>
        <p:spPr bwMode="auto">
          <a:xfrm>
            <a:off x="4950124" y="1049247"/>
            <a:ext cx="4577752"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Minimize loss</a:t>
            </a:r>
            <a:br>
              <a:rPr lang="en-US">
                <a:cs typeface="Arial"/>
              </a:rPr>
            </a:br>
            <a:r>
              <a:rPr lang="en-US">
                <a:cs typeface="Calibri"/>
              </a:rPr>
              <a:t>Σ</a:t>
            </a:r>
            <a:r>
              <a:rPr lang="en-US">
                <a:ea typeface="+mn-lt"/>
                <a:cs typeface="+mn-lt"/>
              </a:rPr>
              <a:t> </a:t>
            </a:r>
            <a:r>
              <a:rPr lang="en-US">
                <a:cs typeface="Arial"/>
              </a:rPr>
              <a:t>L(</a:t>
            </a:r>
            <a:r>
              <a:rPr lang="en-US">
                <a:ea typeface="+mn-lt"/>
                <a:cs typeface="+mn-lt"/>
              </a:rPr>
              <a:t>ȳ - </a:t>
            </a:r>
            <a:r>
              <a:rPr lang="en-US" err="1">
                <a:ea typeface="+mn-lt"/>
                <a:cs typeface="+mn-lt"/>
              </a:rPr>
              <a:t>y</a:t>
            </a:r>
            <a:r>
              <a:rPr lang="en-US" baseline="-25000" err="1">
                <a:ea typeface="+mn-lt"/>
                <a:cs typeface="+mn-lt"/>
              </a:rPr>
              <a:t>i</a:t>
            </a:r>
            <a:r>
              <a:rPr lang="en-US">
                <a:ea typeface="+mn-lt"/>
                <a:cs typeface="+mn-lt"/>
              </a:rPr>
              <a:t>)</a:t>
            </a:r>
            <a:endParaRPr lang="en-US"/>
          </a:p>
        </p:txBody>
      </p:sp>
      <p:sp>
        <p:nvSpPr>
          <p:cNvPr id="9" name="Content Placeholder 1">
            <a:extLst>
              <a:ext uri="{FF2B5EF4-FFF2-40B4-BE49-F238E27FC236}">
                <a16:creationId xmlns:a16="http://schemas.microsoft.com/office/drawing/2014/main" id="{B5B7D4E1-187D-4A5B-0259-BC32547F0FEB}"/>
              </a:ext>
            </a:extLst>
          </p:cNvPr>
          <p:cNvSpPr txBox="1">
            <a:spLocks/>
          </p:cNvSpPr>
          <p:nvPr/>
        </p:nvSpPr>
        <p:spPr bwMode="auto">
          <a:xfrm>
            <a:off x="838199" y="1379926"/>
            <a:ext cx="4577752"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Statistic to estimate </a:t>
            </a:r>
            <a:r>
              <a:rPr lang="en-US">
                <a:ea typeface="+mn-lt"/>
                <a:cs typeface="+mn-lt"/>
              </a:rPr>
              <a:t>ȳ</a:t>
            </a:r>
            <a:endParaRPr lang="en-US">
              <a:cs typeface="Arial"/>
            </a:endParaRPr>
          </a:p>
        </p:txBody>
      </p:sp>
      <p:sp>
        <p:nvSpPr>
          <p:cNvPr id="10" name="Content Placeholder 1">
            <a:extLst>
              <a:ext uri="{FF2B5EF4-FFF2-40B4-BE49-F238E27FC236}">
                <a16:creationId xmlns:a16="http://schemas.microsoft.com/office/drawing/2014/main" id="{F48D265F-A8D6-FD6D-48F7-FF1FB8F0DE55}"/>
              </a:ext>
            </a:extLst>
          </p:cNvPr>
          <p:cNvSpPr txBox="1">
            <a:spLocks/>
          </p:cNvSpPr>
          <p:nvPr/>
        </p:nvSpPr>
        <p:spPr bwMode="auto">
          <a:xfrm>
            <a:off x="9205821" y="1379926"/>
            <a:ext cx="2363639"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Graph L(</a:t>
            </a:r>
            <a:r>
              <a:rPr lang="en-US">
                <a:ea typeface="+mn-lt"/>
                <a:cs typeface="+mn-lt"/>
              </a:rPr>
              <a:t>x)</a:t>
            </a:r>
            <a:endParaRPr lang="en-US"/>
          </a:p>
        </p:txBody>
      </p:sp>
      <p:cxnSp>
        <p:nvCxnSpPr>
          <p:cNvPr id="11" name="Straight Arrow Connector 10">
            <a:extLst>
              <a:ext uri="{FF2B5EF4-FFF2-40B4-BE49-F238E27FC236}">
                <a16:creationId xmlns:a16="http://schemas.microsoft.com/office/drawing/2014/main" id="{5DCDBE2E-3AD1-51A7-ADE8-F87A278BE89B}"/>
              </a:ext>
            </a:extLst>
          </p:cNvPr>
          <p:cNvCxnSpPr/>
          <p:nvPr/>
        </p:nvCxnSpPr>
        <p:spPr>
          <a:xfrm>
            <a:off x="448574" y="1994139"/>
            <a:ext cx="11409871" cy="23005"/>
          </a:xfrm>
          <a:prstGeom prst="straightConnector1">
            <a:avLst/>
          </a:prstGeom>
          <a:ln w="57150">
            <a:solidFill>
              <a:srgbClr val="720D1A"/>
            </a:solidFill>
          </a:ln>
        </p:spPr>
        <p:style>
          <a:lnRef idx="3">
            <a:schemeClr val="accent1"/>
          </a:lnRef>
          <a:fillRef idx="0">
            <a:schemeClr val="accent1"/>
          </a:fillRef>
          <a:effectRef idx="2">
            <a:schemeClr val="accent1"/>
          </a:effectRef>
          <a:fontRef idx="minor">
            <a:schemeClr val="tx1"/>
          </a:fontRef>
        </p:style>
      </p:cxnSp>
      <p:pic>
        <p:nvPicPr>
          <p:cNvPr id="13" name="Picture 12" descr="A blue line with black lines&#10;&#10;Description automatically generated">
            <a:extLst>
              <a:ext uri="{FF2B5EF4-FFF2-40B4-BE49-F238E27FC236}">
                <a16:creationId xmlns:a16="http://schemas.microsoft.com/office/drawing/2014/main" id="{F72BB898-D3F2-A723-58A7-55E4E8619EDB}"/>
              </a:ext>
            </a:extLst>
          </p:cNvPr>
          <p:cNvPicPr>
            <a:picLocks noChangeAspect="1"/>
          </p:cNvPicPr>
          <p:nvPr/>
        </p:nvPicPr>
        <p:blipFill>
          <a:blip r:embed="rId2"/>
          <a:stretch>
            <a:fillRect/>
          </a:stretch>
        </p:blipFill>
        <p:spPr>
          <a:xfrm>
            <a:off x="8868539" y="4306919"/>
            <a:ext cx="2412589" cy="1169713"/>
          </a:xfrm>
          <a:prstGeom prst="rect">
            <a:avLst/>
          </a:prstGeom>
        </p:spPr>
      </p:pic>
      <p:grpSp>
        <p:nvGrpSpPr>
          <p:cNvPr id="23" name="Group 22">
            <a:extLst>
              <a:ext uri="{FF2B5EF4-FFF2-40B4-BE49-F238E27FC236}">
                <a16:creationId xmlns:a16="http://schemas.microsoft.com/office/drawing/2014/main" id="{4E59E7A8-BC6C-E1AC-3ABD-0B9197E5B2EE}"/>
              </a:ext>
            </a:extLst>
          </p:cNvPr>
          <p:cNvGrpSpPr/>
          <p:nvPr/>
        </p:nvGrpSpPr>
        <p:grpSpPr>
          <a:xfrm>
            <a:off x="9119216" y="3212357"/>
            <a:ext cx="1895805" cy="1050623"/>
            <a:chOff x="9085097" y="3360208"/>
            <a:chExt cx="1895805" cy="1050623"/>
          </a:xfrm>
        </p:grpSpPr>
        <p:pic>
          <p:nvPicPr>
            <p:cNvPr id="17" name="Content Placeholder 3" descr="A line drawing of a line&#10;&#10;Description automatically generated">
              <a:extLst>
                <a:ext uri="{FF2B5EF4-FFF2-40B4-BE49-F238E27FC236}">
                  <a16:creationId xmlns:a16="http://schemas.microsoft.com/office/drawing/2014/main" id="{FD74B595-93DF-DD6B-D07E-9F6AA12C7928}"/>
                </a:ext>
              </a:extLst>
            </p:cNvPr>
            <p:cNvPicPr>
              <a:picLocks noChangeAspect="1"/>
            </p:cNvPicPr>
            <p:nvPr/>
          </p:nvPicPr>
          <p:blipFill>
            <a:blip r:embed="rId3"/>
            <a:stretch>
              <a:fillRect/>
            </a:stretch>
          </p:blipFill>
          <p:spPr bwMode="auto">
            <a:xfrm>
              <a:off x="9085097" y="3360208"/>
              <a:ext cx="1895805" cy="105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0F2EE722-27BF-37D1-3CF9-CEA4B8145658}"/>
                </a:ext>
              </a:extLst>
            </p:cNvPr>
            <p:cNvCxnSpPr/>
            <p:nvPr/>
          </p:nvCxnSpPr>
          <p:spPr>
            <a:xfrm>
              <a:off x="9448073" y="3716673"/>
              <a:ext cx="630445" cy="637674"/>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903AB3-6026-23B2-3DB0-A3EA0830591B}"/>
                </a:ext>
              </a:extLst>
            </p:cNvPr>
            <p:cNvCxnSpPr>
              <a:cxnSpLocks/>
            </p:cNvCxnSpPr>
            <p:nvPr/>
          </p:nvCxnSpPr>
          <p:spPr>
            <a:xfrm flipH="1">
              <a:off x="10096493" y="3716673"/>
              <a:ext cx="629804" cy="659339"/>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grpSp>
      <p:pic>
        <p:nvPicPr>
          <p:cNvPr id="3" name="Content Placeholder 3" descr="A line drawing of a line&#10;&#10;Description automatically generated">
            <a:extLst>
              <a:ext uri="{FF2B5EF4-FFF2-40B4-BE49-F238E27FC236}">
                <a16:creationId xmlns:a16="http://schemas.microsoft.com/office/drawing/2014/main" id="{AD80F911-37B5-6EEA-9FE8-FC462F8B13D5}"/>
              </a:ext>
            </a:extLst>
          </p:cNvPr>
          <p:cNvPicPr>
            <a:picLocks noGrp="1" noChangeAspect="1"/>
          </p:cNvPicPr>
          <p:nvPr/>
        </p:nvPicPr>
        <p:blipFill>
          <a:blip r:embed="rId3"/>
          <a:stretch>
            <a:fillRect/>
          </a:stretch>
        </p:blipFill>
        <p:spPr bwMode="auto">
          <a:xfrm>
            <a:off x="9042765" y="2174874"/>
            <a:ext cx="1980471" cy="97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F935D08A-0479-18F7-3ED5-31C71969B805}"/>
              </a:ext>
            </a:extLst>
          </p:cNvPr>
          <p:cNvGrpSpPr/>
          <p:nvPr/>
        </p:nvGrpSpPr>
        <p:grpSpPr>
          <a:xfrm>
            <a:off x="9397999" y="1619250"/>
            <a:ext cx="1344084" cy="1492249"/>
            <a:chOff x="3873499" y="4307417"/>
            <a:chExt cx="1344084" cy="1492249"/>
          </a:xfrm>
        </p:grpSpPr>
        <p:sp>
          <p:nvSpPr>
            <p:cNvPr id="4" name="Arc 3">
              <a:extLst>
                <a:ext uri="{FF2B5EF4-FFF2-40B4-BE49-F238E27FC236}">
                  <a16:creationId xmlns:a16="http://schemas.microsoft.com/office/drawing/2014/main" id="{7BBB92BB-78BE-8873-E425-5C8326EB9F9A}"/>
                </a:ext>
              </a:extLst>
            </p:cNvPr>
            <p:cNvSpPr/>
            <p:nvPr/>
          </p:nvSpPr>
          <p:spPr>
            <a:xfrm rot="10800000">
              <a:off x="3947583" y="4307417"/>
              <a:ext cx="1270000" cy="1492249"/>
            </a:xfrm>
            <a:prstGeom prst="arc">
              <a:avLst/>
            </a:prstGeom>
            <a:ln w="57150">
              <a:solidFill>
                <a:srgbClr val="B31515"/>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6" name="Arc 5">
              <a:extLst>
                <a:ext uri="{FF2B5EF4-FFF2-40B4-BE49-F238E27FC236}">
                  <a16:creationId xmlns:a16="http://schemas.microsoft.com/office/drawing/2014/main" id="{D226473E-1A9C-2074-C359-3BE90CCAC83B}"/>
                </a:ext>
              </a:extLst>
            </p:cNvPr>
            <p:cNvSpPr/>
            <p:nvPr/>
          </p:nvSpPr>
          <p:spPr>
            <a:xfrm rot="10800000" flipH="1">
              <a:off x="3873499" y="4318001"/>
              <a:ext cx="1312332" cy="1481664"/>
            </a:xfrm>
            <a:prstGeom prst="arc">
              <a:avLst/>
            </a:prstGeom>
            <a:ln w="57150">
              <a:solidFill>
                <a:srgbClr val="B3151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grpSp>
      <p:sp>
        <p:nvSpPr>
          <p:cNvPr id="20" name="TextBox 19">
            <a:extLst>
              <a:ext uri="{FF2B5EF4-FFF2-40B4-BE49-F238E27FC236}">
                <a16:creationId xmlns:a16="http://schemas.microsoft.com/office/drawing/2014/main" id="{F732D20E-1068-F6DB-678D-3104B71D29B1}"/>
              </a:ext>
            </a:extLst>
          </p:cNvPr>
          <p:cNvSpPr txBox="1"/>
          <p:nvPr/>
        </p:nvSpPr>
        <p:spPr>
          <a:xfrm>
            <a:off x="8864222" y="5509146"/>
            <a:ext cx="28341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cs typeface="Calibri"/>
              </a:rPr>
              <a:t>Slope (1-α) or α</a:t>
            </a:r>
            <a:endParaRPr lang="en-US" sz="2800">
              <a:cs typeface="Calibri"/>
            </a:endParaRPr>
          </a:p>
        </p:txBody>
      </p:sp>
    </p:spTree>
    <p:extLst>
      <p:ext uri="{BB962C8B-B14F-4D97-AF65-F5344CB8AC3E}">
        <p14:creationId xmlns:p14="http://schemas.microsoft.com/office/powerpoint/2010/main" val="7107791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866932F-D3F6-2091-C2B9-0F1FC1B911BD}"/>
              </a:ext>
            </a:extLst>
          </p:cNvPr>
          <p:cNvPicPr>
            <a:picLocks noGrp="1" noChangeAspect="1"/>
          </p:cNvPicPr>
          <p:nvPr>
            <p:ph idx="1"/>
          </p:nvPr>
        </p:nvPicPr>
        <p:blipFill rotWithShape="1">
          <a:blip r:embed="rId2"/>
          <a:srcRect b="20938"/>
          <a:stretch/>
        </p:blipFill>
        <p:spPr>
          <a:xfrm>
            <a:off x="251891" y="1274370"/>
            <a:ext cx="11688218" cy="4561986"/>
          </a:xfrm>
        </p:spPr>
      </p:pic>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0" y="0"/>
            <a:ext cx="12192000" cy="1274370"/>
          </a:xfrm>
        </p:spPr>
        <p:txBody>
          <a:bodyPr/>
          <a:lstStyle/>
          <a:p>
            <a:pPr algn="ctr"/>
            <a:r>
              <a:rPr lang="en-US" sz="3500" b="1"/>
              <a:t>Why is delivering LGM Grand Rounds important?</a:t>
            </a:r>
            <a:br>
              <a:rPr lang="en-US" sz="3500" b="1"/>
            </a:br>
            <a:r>
              <a:rPr lang="en-US" sz="3600"/>
              <a:t>For you</a:t>
            </a:r>
          </a:p>
        </p:txBody>
      </p:sp>
      <p:sp>
        <p:nvSpPr>
          <p:cNvPr id="8" name="TextBox 7">
            <a:extLst>
              <a:ext uri="{FF2B5EF4-FFF2-40B4-BE49-F238E27FC236}">
                <a16:creationId xmlns:a16="http://schemas.microsoft.com/office/drawing/2014/main" id="{544B6DF5-2FE5-536C-E3D8-FE21A5853715}"/>
              </a:ext>
            </a:extLst>
          </p:cNvPr>
          <p:cNvSpPr txBox="1"/>
          <p:nvPr/>
        </p:nvSpPr>
        <p:spPr>
          <a:xfrm>
            <a:off x="-50801" y="6130574"/>
            <a:ext cx="12254375" cy="246221"/>
          </a:xfrm>
          <a:prstGeom prst="rect">
            <a:avLst/>
          </a:prstGeom>
          <a:noFill/>
        </p:spPr>
        <p:txBody>
          <a:bodyPr wrap="square">
            <a:spAutoFit/>
          </a:bodyPr>
          <a:lstStyle/>
          <a:p>
            <a:r>
              <a:rPr lang="en-US" sz="1000"/>
              <a:t>https://</a:t>
            </a:r>
            <a:r>
              <a:rPr lang="en-US" sz="1000" err="1"/>
              <a:t>www.acgme.org</a:t>
            </a:r>
            <a:r>
              <a:rPr lang="en-US" sz="1000"/>
              <a:t>/</a:t>
            </a:r>
            <a:r>
              <a:rPr lang="en-US" sz="1000" err="1"/>
              <a:t>globalassets</a:t>
            </a:r>
            <a:r>
              <a:rPr lang="en-US" sz="1000"/>
              <a:t>/pdfs/milestones/</a:t>
            </a:r>
            <a:r>
              <a:rPr lang="en-US" sz="1000" err="1"/>
              <a:t>selectivepathologymilestones.pdf</a:t>
            </a:r>
            <a:endParaRPr lang="en-US" sz="1000"/>
          </a:p>
        </p:txBody>
      </p:sp>
    </p:spTree>
    <p:extLst>
      <p:ext uri="{BB962C8B-B14F-4D97-AF65-F5344CB8AC3E}">
        <p14:creationId xmlns:p14="http://schemas.microsoft.com/office/powerpoint/2010/main" val="14587765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Potential pitfalls</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351692" y="1515979"/>
            <a:ext cx="11590776" cy="5060666"/>
          </a:xfrm>
        </p:spPr>
        <p:txBody>
          <a:bodyPr>
            <a:normAutofit/>
          </a:bodyPr>
          <a:lstStyle/>
          <a:p>
            <a:r>
              <a:rPr lang="en-US"/>
              <a:t>No or insufficient </a:t>
            </a:r>
            <a:r>
              <a:rPr lang="en-US" b="1"/>
              <a:t>learning objectives</a:t>
            </a:r>
          </a:p>
          <a:p>
            <a:r>
              <a:rPr lang="en-US"/>
              <a:t>No </a:t>
            </a:r>
            <a:r>
              <a:rPr lang="en-US" b="1"/>
              <a:t>goal statement </a:t>
            </a:r>
            <a:r>
              <a:rPr lang="en-US"/>
              <a:t>near the beginning</a:t>
            </a:r>
          </a:p>
          <a:p>
            <a:r>
              <a:rPr lang="en-US"/>
              <a:t>Poor understanding of lab testing (</a:t>
            </a:r>
            <a:r>
              <a:rPr lang="en-US" i="1"/>
              <a:t>e.g.</a:t>
            </a:r>
            <a:r>
              <a:rPr lang="en-US"/>
              <a:t> </a:t>
            </a:r>
            <a:r>
              <a:rPr lang="en-US" b="1"/>
              <a:t>gold standard</a:t>
            </a:r>
            <a:r>
              <a:rPr lang="en-US"/>
              <a:t>)</a:t>
            </a:r>
          </a:p>
          <a:p>
            <a:r>
              <a:rPr lang="en-US" b="1"/>
              <a:t>Too many papers </a:t>
            </a:r>
            <a:r>
              <a:rPr lang="en-US"/>
              <a:t>covered too superficially</a:t>
            </a:r>
          </a:p>
          <a:p>
            <a:r>
              <a:rPr lang="en-US"/>
              <a:t>No </a:t>
            </a:r>
            <a:r>
              <a:rPr lang="en-US" b="1"/>
              <a:t>critical evaluation </a:t>
            </a:r>
            <a:r>
              <a:rPr lang="en-US"/>
              <a:t>of literature</a:t>
            </a:r>
          </a:p>
          <a:p>
            <a:r>
              <a:rPr lang="en-US"/>
              <a:t>No </a:t>
            </a:r>
            <a:r>
              <a:rPr lang="en-US" b="1"/>
              <a:t>analysis of utilization </a:t>
            </a:r>
            <a:r>
              <a:rPr lang="en-US"/>
              <a:t>at BJH/Wash U</a:t>
            </a:r>
          </a:p>
          <a:p>
            <a:r>
              <a:rPr lang="en-US"/>
              <a:t>Used </a:t>
            </a:r>
            <a:r>
              <a:rPr lang="en-US" b="1"/>
              <a:t>giant tables/figures </a:t>
            </a:r>
            <a:r>
              <a:rPr lang="en-US"/>
              <a:t>with </a:t>
            </a:r>
            <a:r>
              <a:rPr lang="en-US" b="1"/>
              <a:t>tiny font</a:t>
            </a:r>
          </a:p>
          <a:p>
            <a:r>
              <a:rPr lang="en-US"/>
              <a:t>Not enough advance preparation or practice </a:t>
            </a:r>
          </a:p>
          <a:p>
            <a:r>
              <a:rPr lang="en-US" b="1"/>
              <a:t>No faculty mentor</a:t>
            </a:r>
          </a:p>
        </p:txBody>
      </p:sp>
    </p:spTree>
    <p:extLst>
      <p:ext uri="{BB962C8B-B14F-4D97-AF65-F5344CB8AC3E}">
        <p14:creationId xmlns:p14="http://schemas.microsoft.com/office/powerpoint/2010/main" val="88225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EA08541-B379-06E0-5B04-66CF31FD1358}"/>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1A3CA0-C9CB-9096-BE29-640BEFAE56FA}"/>
              </a:ext>
            </a:extLst>
          </p:cNvPr>
          <p:cNvSpPr>
            <a:spLocks noGrp="1"/>
          </p:cNvSpPr>
          <p:nvPr>
            <p:ph type="title"/>
          </p:nvPr>
        </p:nvSpPr>
        <p:spPr>
          <a:xfrm>
            <a:off x="0" y="11558"/>
            <a:ext cx="12192000" cy="1274370"/>
          </a:xfrm>
        </p:spPr>
        <p:txBody>
          <a:bodyPr/>
          <a:lstStyle/>
          <a:p>
            <a:pPr algn="ctr"/>
            <a:r>
              <a:rPr lang="en-US" sz="3600" b="1"/>
              <a:t>Some tips for preparing for LGM Grand Rounds</a:t>
            </a:r>
          </a:p>
        </p:txBody>
      </p:sp>
      <p:sp>
        <p:nvSpPr>
          <p:cNvPr id="5" name="TextBox 4">
            <a:extLst>
              <a:ext uri="{FF2B5EF4-FFF2-40B4-BE49-F238E27FC236}">
                <a16:creationId xmlns:a16="http://schemas.microsoft.com/office/drawing/2014/main" id="{A7BEF8DC-E46E-757D-26F3-46617636E477}"/>
              </a:ext>
            </a:extLst>
          </p:cNvPr>
          <p:cNvSpPr txBox="1"/>
          <p:nvPr/>
        </p:nvSpPr>
        <p:spPr>
          <a:xfrm>
            <a:off x="237744" y="1143346"/>
            <a:ext cx="6900672" cy="1200329"/>
          </a:xfrm>
          <a:prstGeom prst="rect">
            <a:avLst/>
          </a:prstGeom>
          <a:noFill/>
          <a:ln>
            <a:solidFill>
              <a:schemeClr val="tx1"/>
            </a:solidFill>
          </a:ln>
        </p:spPr>
        <p:txBody>
          <a:bodyPr wrap="square">
            <a:spAutoFit/>
          </a:bodyPr>
          <a:lstStyle/>
          <a:p>
            <a:pPr algn="ctr"/>
            <a:r>
              <a:rPr lang="en-US" sz="3200" b="1"/>
              <a:t>Choosing a topic is half the effort</a:t>
            </a:r>
          </a:p>
          <a:p>
            <a:pPr marL="342900" indent="-342900">
              <a:buFont typeface="Arial" panose="020B0604020202020204" pitchFamily="34" charset="0"/>
              <a:buChar char="•"/>
            </a:pPr>
            <a:r>
              <a:rPr lang="en-US" sz="2000"/>
              <a:t>Pick something that interests you and go with it</a:t>
            </a:r>
          </a:p>
          <a:p>
            <a:pPr marL="342900" indent="-342900">
              <a:buFont typeface="Arial" panose="020B0604020202020204" pitchFamily="34" charset="0"/>
              <a:buChar char="•"/>
            </a:pPr>
            <a:r>
              <a:rPr lang="en-US" sz="2000"/>
              <a:t>Ask for ideas</a:t>
            </a:r>
          </a:p>
        </p:txBody>
      </p:sp>
      <p:sp>
        <p:nvSpPr>
          <p:cNvPr id="7" name="TextBox 6">
            <a:extLst>
              <a:ext uri="{FF2B5EF4-FFF2-40B4-BE49-F238E27FC236}">
                <a16:creationId xmlns:a16="http://schemas.microsoft.com/office/drawing/2014/main" id="{2C277464-BA98-E18E-3FED-B5B8C84FD586}"/>
              </a:ext>
            </a:extLst>
          </p:cNvPr>
          <p:cNvSpPr txBox="1"/>
          <p:nvPr/>
        </p:nvSpPr>
        <p:spPr>
          <a:xfrm>
            <a:off x="7348728" y="1114196"/>
            <a:ext cx="4367784" cy="1200329"/>
          </a:xfrm>
          <a:prstGeom prst="rect">
            <a:avLst/>
          </a:prstGeom>
          <a:noFill/>
          <a:ln>
            <a:solidFill>
              <a:schemeClr val="tx1"/>
            </a:solidFill>
          </a:ln>
        </p:spPr>
        <p:txBody>
          <a:bodyPr wrap="square">
            <a:spAutoFit/>
          </a:bodyPr>
          <a:lstStyle/>
          <a:p>
            <a:pPr algn="ctr"/>
            <a:r>
              <a:rPr lang="en-US" sz="3200" b="1"/>
              <a:t>Identify a faculty mentor</a:t>
            </a:r>
          </a:p>
          <a:p>
            <a:pPr marL="342900" indent="-342900">
              <a:buFont typeface="Arial" panose="020B0604020202020204" pitchFamily="34" charset="0"/>
              <a:buChar char="•"/>
            </a:pPr>
            <a:r>
              <a:rPr lang="en-US" sz="2000"/>
              <a:t>This is required</a:t>
            </a:r>
          </a:p>
          <a:p>
            <a:pPr marL="342900" indent="-342900">
              <a:buFont typeface="Arial" panose="020B0604020202020204" pitchFamily="34" charset="0"/>
              <a:buChar char="•"/>
            </a:pPr>
            <a:r>
              <a:rPr lang="en-US" sz="2000"/>
              <a:t>We want to help!</a:t>
            </a:r>
          </a:p>
        </p:txBody>
      </p:sp>
      <p:sp>
        <p:nvSpPr>
          <p:cNvPr id="9" name="TextBox 8">
            <a:extLst>
              <a:ext uri="{FF2B5EF4-FFF2-40B4-BE49-F238E27FC236}">
                <a16:creationId xmlns:a16="http://schemas.microsoft.com/office/drawing/2014/main" id="{25E9ABAC-0069-C4EE-964C-64D3A8C57947}"/>
              </a:ext>
            </a:extLst>
          </p:cNvPr>
          <p:cNvSpPr txBox="1"/>
          <p:nvPr/>
        </p:nvSpPr>
        <p:spPr>
          <a:xfrm>
            <a:off x="237744" y="2541453"/>
            <a:ext cx="8633343" cy="1200329"/>
          </a:xfrm>
          <a:prstGeom prst="rect">
            <a:avLst/>
          </a:prstGeom>
          <a:noFill/>
          <a:ln>
            <a:solidFill>
              <a:schemeClr val="tx1"/>
            </a:solidFill>
          </a:ln>
        </p:spPr>
        <p:txBody>
          <a:bodyPr wrap="square">
            <a:spAutoFit/>
          </a:bodyPr>
          <a:lstStyle/>
          <a:p>
            <a:pPr algn="ctr"/>
            <a:r>
              <a:rPr lang="en-US" sz="3200" b="1"/>
              <a:t>Don’t procrastinate</a:t>
            </a:r>
          </a:p>
          <a:p>
            <a:pPr marL="342900" indent="-342900">
              <a:buFont typeface="Arial" panose="020B0604020202020204" pitchFamily="34" charset="0"/>
              <a:buChar char="•"/>
            </a:pPr>
            <a:r>
              <a:rPr lang="en-US" sz="2000"/>
              <a:t>Allow at least one month for iterative review and preparation with faculty</a:t>
            </a:r>
          </a:p>
          <a:p>
            <a:pPr marL="342900" indent="-342900">
              <a:buFont typeface="Arial" panose="020B0604020202020204" pitchFamily="34" charset="0"/>
              <a:buChar char="•"/>
            </a:pPr>
            <a:r>
              <a:rPr lang="en-US" sz="2000"/>
              <a:t>Use this as a chance to improve this skill</a:t>
            </a:r>
          </a:p>
        </p:txBody>
      </p:sp>
      <p:sp>
        <p:nvSpPr>
          <p:cNvPr id="12" name="TextBox 11">
            <a:extLst>
              <a:ext uri="{FF2B5EF4-FFF2-40B4-BE49-F238E27FC236}">
                <a16:creationId xmlns:a16="http://schemas.microsoft.com/office/drawing/2014/main" id="{532330BF-43B5-6AF1-6616-01349B25D348}"/>
              </a:ext>
            </a:extLst>
          </p:cNvPr>
          <p:cNvSpPr txBox="1"/>
          <p:nvPr/>
        </p:nvSpPr>
        <p:spPr>
          <a:xfrm>
            <a:off x="8968858" y="2620730"/>
            <a:ext cx="2782824" cy="1077218"/>
          </a:xfrm>
          <a:prstGeom prst="rect">
            <a:avLst/>
          </a:prstGeom>
          <a:noFill/>
          <a:ln>
            <a:solidFill>
              <a:schemeClr val="tx1"/>
            </a:solidFill>
          </a:ln>
        </p:spPr>
        <p:txBody>
          <a:bodyPr wrap="square">
            <a:spAutoFit/>
          </a:bodyPr>
          <a:lstStyle/>
          <a:p>
            <a:pPr algn="ctr"/>
            <a:r>
              <a:rPr lang="en-US" sz="3200" b="1"/>
              <a:t>Stay within </a:t>
            </a:r>
          </a:p>
          <a:p>
            <a:pPr algn="ctr"/>
            <a:r>
              <a:rPr lang="en-US" sz="3200" b="1"/>
              <a:t>your timeslot</a:t>
            </a:r>
          </a:p>
        </p:txBody>
      </p:sp>
      <p:sp>
        <p:nvSpPr>
          <p:cNvPr id="13" name="TextBox 12">
            <a:extLst>
              <a:ext uri="{FF2B5EF4-FFF2-40B4-BE49-F238E27FC236}">
                <a16:creationId xmlns:a16="http://schemas.microsoft.com/office/drawing/2014/main" id="{5DE682F3-8C08-35A3-7D4A-480BF1D37A5B}"/>
              </a:ext>
            </a:extLst>
          </p:cNvPr>
          <p:cNvSpPr txBox="1"/>
          <p:nvPr/>
        </p:nvSpPr>
        <p:spPr>
          <a:xfrm>
            <a:off x="1905000" y="5263831"/>
            <a:ext cx="8729472" cy="584775"/>
          </a:xfrm>
          <a:prstGeom prst="rect">
            <a:avLst/>
          </a:prstGeom>
          <a:noFill/>
          <a:ln>
            <a:solidFill>
              <a:schemeClr val="tx1"/>
            </a:solidFill>
          </a:ln>
        </p:spPr>
        <p:txBody>
          <a:bodyPr wrap="square">
            <a:spAutoFit/>
          </a:bodyPr>
          <a:lstStyle/>
          <a:p>
            <a:pPr algn="ctr"/>
            <a:r>
              <a:rPr lang="en-US" sz="3200" b="1"/>
              <a:t>Learn what you can about the topic, and yourself</a:t>
            </a:r>
          </a:p>
        </p:txBody>
      </p:sp>
      <p:sp>
        <p:nvSpPr>
          <p:cNvPr id="14" name="TextBox 13">
            <a:extLst>
              <a:ext uri="{FF2B5EF4-FFF2-40B4-BE49-F238E27FC236}">
                <a16:creationId xmlns:a16="http://schemas.microsoft.com/office/drawing/2014/main" id="{E31F93D6-63E2-7313-9337-62F28DC88BF7}"/>
              </a:ext>
            </a:extLst>
          </p:cNvPr>
          <p:cNvSpPr txBox="1"/>
          <p:nvPr/>
        </p:nvSpPr>
        <p:spPr>
          <a:xfrm>
            <a:off x="984504" y="3939561"/>
            <a:ext cx="10222992" cy="1200329"/>
          </a:xfrm>
          <a:prstGeom prst="rect">
            <a:avLst/>
          </a:prstGeom>
          <a:noFill/>
          <a:ln>
            <a:solidFill>
              <a:schemeClr val="tx1"/>
            </a:solidFill>
          </a:ln>
        </p:spPr>
        <p:txBody>
          <a:bodyPr wrap="square">
            <a:spAutoFit/>
          </a:bodyPr>
          <a:lstStyle/>
          <a:p>
            <a:pPr algn="ctr"/>
            <a:r>
              <a:rPr lang="en-US" sz="3200" b="1"/>
              <a:t>Know your audience</a:t>
            </a:r>
          </a:p>
          <a:p>
            <a:pPr algn="ctr"/>
            <a:r>
              <a:rPr lang="en-US" sz="2000"/>
              <a:t>Trainees who have never taken the rotation, faculty who did not do a fellowship in that specialty</a:t>
            </a:r>
          </a:p>
          <a:p>
            <a:pPr algn="ctr"/>
            <a:r>
              <a:rPr lang="en-US" sz="2000"/>
              <a:t>Who in the crowd is going to learn the most from you?</a:t>
            </a:r>
          </a:p>
        </p:txBody>
      </p:sp>
    </p:spTree>
    <p:extLst>
      <p:ext uri="{BB962C8B-B14F-4D97-AF65-F5344CB8AC3E}">
        <p14:creationId xmlns:p14="http://schemas.microsoft.com/office/powerpoint/2010/main" val="31111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P spid="13" grpId="0" animBg="1"/>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You will deliver two types of LGM presentations</a:t>
            </a:r>
          </a:p>
        </p:txBody>
      </p:sp>
      <p:pic>
        <p:nvPicPr>
          <p:cNvPr id="9" name="Picture 8">
            <a:extLst>
              <a:ext uri="{FF2B5EF4-FFF2-40B4-BE49-F238E27FC236}">
                <a16:creationId xmlns:a16="http://schemas.microsoft.com/office/drawing/2014/main" id="{835FE97C-83C5-536F-B2CF-A6F5004D85B0}"/>
              </a:ext>
            </a:extLst>
          </p:cNvPr>
          <p:cNvPicPr>
            <a:picLocks noChangeAspect="1"/>
          </p:cNvPicPr>
          <p:nvPr/>
        </p:nvPicPr>
        <p:blipFill>
          <a:blip r:embed="rId2"/>
          <a:stretch>
            <a:fillRect/>
          </a:stretch>
        </p:blipFill>
        <p:spPr>
          <a:xfrm>
            <a:off x="822120" y="1010978"/>
            <a:ext cx="10547760" cy="5229186"/>
          </a:xfrm>
          <a:prstGeom prst="rect">
            <a:avLst/>
          </a:prstGeom>
        </p:spPr>
      </p:pic>
      <p:cxnSp>
        <p:nvCxnSpPr>
          <p:cNvPr id="5" name="Straight Connector 4">
            <a:extLst>
              <a:ext uri="{FF2B5EF4-FFF2-40B4-BE49-F238E27FC236}">
                <a16:creationId xmlns:a16="http://schemas.microsoft.com/office/drawing/2014/main" id="{D36F7962-148A-91BB-E4B7-A08D0703045C}"/>
              </a:ext>
            </a:extLst>
          </p:cNvPr>
          <p:cNvCxnSpPr>
            <a:cxnSpLocks/>
          </p:cNvCxnSpPr>
          <p:nvPr/>
        </p:nvCxnSpPr>
        <p:spPr>
          <a:xfrm>
            <a:off x="4290648" y="653006"/>
            <a:ext cx="28135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2B0E1F-F43C-0C4F-1CA6-FF1D5B43729C}"/>
              </a:ext>
            </a:extLst>
          </p:cNvPr>
          <p:cNvSpPr txBox="1"/>
          <p:nvPr/>
        </p:nvSpPr>
        <p:spPr>
          <a:xfrm>
            <a:off x="4844562" y="3805"/>
            <a:ext cx="2048607" cy="646331"/>
          </a:xfrm>
          <a:prstGeom prst="rect">
            <a:avLst/>
          </a:prstGeom>
          <a:noFill/>
        </p:spPr>
        <p:txBody>
          <a:bodyPr wrap="square">
            <a:spAutoFit/>
          </a:bodyPr>
          <a:lstStyle/>
          <a:p>
            <a:pPr algn="ctr"/>
            <a:r>
              <a:rPr lang="en-US" sz="3600" b="1"/>
              <a:t>GREAT</a:t>
            </a:r>
            <a:endParaRPr lang="en-US" sz="3600"/>
          </a:p>
        </p:txBody>
      </p:sp>
    </p:spTree>
    <p:extLst>
      <p:ext uri="{BB962C8B-B14F-4D97-AF65-F5344CB8AC3E}">
        <p14:creationId xmlns:p14="http://schemas.microsoft.com/office/powerpoint/2010/main" val="25281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04DA42B1-AFB3-0744-1D77-8DB3DBA7F947}"/>
              </a:ext>
            </a:extLst>
          </p:cNvPr>
          <p:cNvSpPr>
            <a:spLocks noGrp="1"/>
          </p:cNvSpPr>
          <p:nvPr>
            <p:ph idx="1"/>
          </p:nvPr>
        </p:nvSpPr>
        <p:spPr>
          <a:xfrm>
            <a:off x="893533" y="1327032"/>
            <a:ext cx="5210844" cy="4693741"/>
          </a:xfrm>
        </p:spPr>
        <p:txBody>
          <a:bodyPr/>
          <a:lstStyle/>
          <a:p>
            <a:pPr marL="0" indent="0">
              <a:buNone/>
            </a:pPr>
            <a:r>
              <a:rPr lang="en-US" sz="3600" b="1"/>
              <a:t>Requirements at baseline: </a:t>
            </a:r>
          </a:p>
          <a:p>
            <a:r>
              <a:rPr lang="en-US"/>
              <a:t>Conflict of interest statement</a:t>
            </a:r>
          </a:p>
          <a:p>
            <a:r>
              <a:rPr lang="en-US"/>
              <a:t>Learning objectives</a:t>
            </a:r>
          </a:p>
          <a:p>
            <a:r>
              <a:rPr lang="en-US"/>
              <a:t>References</a:t>
            </a:r>
          </a:p>
          <a:p>
            <a:r>
              <a:rPr lang="en-US"/>
              <a:t>Acknowledgements</a:t>
            </a:r>
          </a:p>
          <a:p>
            <a:r>
              <a:rPr lang="en-US"/>
              <a:t>Time awareness</a:t>
            </a:r>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838200" y="0"/>
            <a:ext cx="10515600" cy="1274370"/>
          </a:xfrm>
        </p:spPr>
        <p:txBody>
          <a:bodyPr/>
          <a:lstStyle/>
          <a:p>
            <a:pPr algn="ctr"/>
            <a:r>
              <a:rPr lang="en-US" sz="3600" b="1"/>
              <a:t>To deliver two types of LGM presentations</a:t>
            </a:r>
          </a:p>
        </p:txBody>
      </p:sp>
      <p:cxnSp>
        <p:nvCxnSpPr>
          <p:cNvPr id="5" name="Straight Connector 4">
            <a:extLst>
              <a:ext uri="{FF2B5EF4-FFF2-40B4-BE49-F238E27FC236}">
                <a16:creationId xmlns:a16="http://schemas.microsoft.com/office/drawing/2014/main" id="{D36F7962-148A-91BB-E4B7-A08D0703045C}"/>
              </a:ext>
            </a:extLst>
          </p:cNvPr>
          <p:cNvCxnSpPr>
            <a:cxnSpLocks/>
          </p:cNvCxnSpPr>
          <p:nvPr/>
        </p:nvCxnSpPr>
        <p:spPr>
          <a:xfrm>
            <a:off x="3628911" y="665037"/>
            <a:ext cx="4071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E453E4-D5C3-DF91-08E4-ADAB4832E2F1}"/>
              </a:ext>
            </a:extLst>
          </p:cNvPr>
          <p:cNvSpPr txBox="1"/>
          <p:nvPr/>
        </p:nvSpPr>
        <p:spPr>
          <a:xfrm>
            <a:off x="4844562" y="3805"/>
            <a:ext cx="2048607" cy="646331"/>
          </a:xfrm>
          <a:prstGeom prst="rect">
            <a:avLst/>
          </a:prstGeom>
          <a:noFill/>
        </p:spPr>
        <p:txBody>
          <a:bodyPr wrap="square">
            <a:spAutoFit/>
          </a:bodyPr>
          <a:lstStyle/>
          <a:p>
            <a:pPr algn="ctr"/>
            <a:r>
              <a:rPr lang="en-US" sz="3600" b="1"/>
              <a:t>GREAT</a:t>
            </a:r>
            <a:endParaRPr lang="en-US" sz="3600"/>
          </a:p>
        </p:txBody>
      </p:sp>
      <p:sp>
        <p:nvSpPr>
          <p:cNvPr id="11" name="Content Placeholder 6">
            <a:extLst>
              <a:ext uri="{FF2B5EF4-FFF2-40B4-BE49-F238E27FC236}">
                <a16:creationId xmlns:a16="http://schemas.microsoft.com/office/drawing/2014/main" id="{B8D97363-59B6-029A-5071-F8E5AE7E30C9}"/>
              </a:ext>
            </a:extLst>
          </p:cNvPr>
          <p:cNvSpPr txBox="1">
            <a:spLocks/>
          </p:cNvSpPr>
          <p:nvPr/>
        </p:nvSpPr>
        <p:spPr bwMode="auto">
          <a:xfrm>
            <a:off x="7345763" y="1324645"/>
            <a:ext cx="3711258" cy="469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t>Skills to hone:</a:t>
            </a:r>
          </a:p>
          <a:p>
            <a:r>
              <a:rPr lang="en-US"/>
              <a:t>Potential distractors</a:t>
            </a:r>
          </a:p>
          <a:p>
            <a:r>
              <a:rPr lang="en-US"/>
              <a:t>Time management</a:t>
            </a:r>
          </a:p>
          <a:p>
            <a:r>
              <a:rPr lang="en-US"/>
              <a:t>Visuals</a:t>
            </a:r>
          </a:p>
        </p:txBody>
      </p:sp>
    </p:spTree>
    <p:extLst>
      <p:ext uri="{BB962C8B-B14F-4D97-AF65-F5344CB8AC3E}">
        <p14:creationId xmlns:p14="http://schemas.microsoft.com/office/powerpoint/2010/main" val="38081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CME, COIs and LOs</a:t>
            </a:r>
          </a:p>
        </p:txBody>
      </p:sp>
      <p:sp>
        <p:nvSpPr>
          <p:cNvPr id="2" name="Content Placeholder 2">
            <a:extLst>
              <a:ext uri="{FF2B5EF4-FFF2-40B4-BE49-F238E27FC236}">
                <a16:creationId xmlns:a16="http://schemas.microsoft.com/office/drawing/2014/main" id="{1058DF68-6B14-3F64-6E67-C6A79F445726}"/>
              </a:ext>
            </a:extLst>
          </p:cNvPr>
          <p:cNvSpPr>
            <a:spLocks noGrp="1"/>
          </p:cNvSpPr>
          <p:nvPr>
            <p:ph idx="1"/>
          </p:nvPr>
        </p:nvSpPr>
        <p:spPr>
          <a:xfrm>
            <a:off x="369276" y="1019907"/>
            <a:ext cx="11623431" cy="5468815"/>
          </a:xfrm>
        </p:spPr>
        <p:txBody>
          <a:bodyPr>
            <a:normAutofit lnSpcReduction="10000"/>
          </a:bodyPr>
          <a:lstStyle/>
          <a:p>
            <a:pPr marL="0" indent="0">
              <a:buNone/>
            </a:pPr>
            <a:r>
              <a:rPr lang="en-US" b="1"/>
              <a:t>Continuing medical education (CME) – required to remain boarded</a:t>
            </a:r>
          </a:p>
          <a:p>
            <a:pPr marL="0" indent="0">
              <a:buNone/>
            </a:pPr>
            <a:r>
              <a:rPr lang="en-US"/>
              <a:t>– we all need it (and you will too soon enough)</a:t>
            </a:r>
          </a:p>
          <a:p>
            <a:pPr marL="0" indent="0">
              <a:buNone/>
            </a:pPr>
            <a:endParaRPr lang="en-US"/>
          </a:p>
          <a:p>
            <a:pPr marL="0" indent="0">
              <a:buNone/>
            </a:pPr>
            <a:r>
              <a:rPr lang="en-US" b="1"/>
              <a:t>CME requirements:</a:t>
            </a:r>
          </a:p>
          <a:p>
            <a:r>
              <a:rPr lang="en-US"/>
              <a:t>Conflict of interest (COI) disclosure</a:t>
            </a:r>
          </a:p>
          <a:p>
            <a:pPr lvl="1"/>
            <a:r>
              <a:rPr lang="en-US"/>
              <a:t>“I have (no) conflict of interests in relation to this presentation.”</a:t>
            </a:r>
          </a:p>
          <a:p>
            <a:pPr lvl="1"/>
            <a:r>
              <a:rPr lang="en-US"/>
              <a:t>You must state if you discuss “off-label” uses of a drug</a:t>
            </a:r>
          </a:p>
          <a:p>
            <a:pPr lvl="1"/>
            <a:endParaRPr lang="en-US"/>
          </a:p>
          <a:p>
            <a:r>
              <a:rPr lang="en-US" b="1"/>
              <a:t>Learning objectives</a:t>
            </a:r>
          </a:p>
          <a:p>
            <a:pPr lvl="1"/>
            <a:r>
              <a:rPr lang="en-US"/>
              <a:t>“At the end of this presentation, attendees will be able to:”</a:t>
            </a:r>
          </a:p>
          <a:p>
            <a:pPr lvl="2"/>
            <a:r>
              <a:rPr lang="en-US"/>
              <a:t>[</a:t>
            </a:r>
            <a:r>
              <a:rPr lang="en-US" b="1"/>
              <a:t>Action verb</a:t>
            </a:r>
            <a:r>
              <a:rPr lang="en-US"/>
              <a:t>] [</a:t>
            </a:r>
            <a:r>
              <a:rPr lang="en-US" b="1"/>
              <a:t>objective</a:t>
            </a:r>
            <a:r>
              <a:rPr lang="en-US"/>
              <a:t>]</a:t>
            </a:r>
          </a:p>
          <a:p>
            <a:pPr lvl="2"/>
            <a:r>
              <a:rPr lang="en-US"/>
              <a:t>Example: “Describe the limitations of NAAT testing for TB.”</a:t>
            </a:r>
          </a:p>
          <a:p>
            <a:pPr lvl="1"/>
            <a:r>
              <a:rPr lang="en-US"/>
              <a:t>Action verbs: </a:t>
            </a:r>
            <a:r>
              <a:rPr lang="en-US" i="1"/>
              <a:t>e.g.</a:t>
            </a:r>
            <a:r>
              <a:rPr lang="en-US"/>
              <a:t> “describe” or “list,” not “know” or “understand”</a:t>
            </a:r>
          </a:p>
        </p:txBody>
      </p:sp>
    </p:spTree>
    <p:extLst>
      <p:ext uri="{BB962C8B-B14F-4D97-AF65-F5344CB8AC3E}">
        <p14:creationId xmlns:p14="http://schemas.microsoft.com/office/powerpoint/2010/main" val="7429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EE13B6-9A98-6AFC-4664-D595C07AD478}"/>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9551207-FC9F-3464-7E6F-C82C40A9A9C9}"/>
              </a:ext>
            </a:extLst>
          </p:cNvPr>
          <p:cNvPicPr>
            <a:picLocks noGrp="1" noChangeAspect="1"/>
          </p:cNvPicPr>
          <p:nvPr>
            <p:ph idx="1"/>
          </p:nvPr>
        </p:nvPicPr>
        <p:blipFill>
          <a:blip r:embed="rId2"/>
          <a:stretch>
            <a:fillRect/>
          </a:stretch>
        </p:blipFill>
        <p:spPr>
          <a:xfrm>
            <a:off x="5416061" y="462444"/>
            <a:ext cx="6511244" cy="5527359"/>
          </a:xfrm>
        </p:spPr>
      </p:pic>
      <p:sp>
        <p:nvSpPr>
          <p:cNvPr id="3" name="Title 2">
            <a:extLst>
              <a:ext uri="{FF2B5EF4-FFF2-40B4-BE49-F238E27FC236}">
                <a16:creationId xmlns:a16="http://schemas.microsoft.com/office/drawing/2014/main" id="{34D89CD9-4404-521F-48DC-5C6C1F01A850}"/>
              </a:ext>
            </a:extLst>
          </p:cNvPr>
          <p:cNvSpPr>
            <a:spLocks noGrp="1"/>
          </p:cNvSpPr>
          <p:nvPr>
            <p:ph type="title"/>
          </p:nvPr>
        </p:nvSpPr>
        <p:spPr>
          <a:xfrm>
            <a:off x="246186" y="207637"/>
            <a:ext cx="10515600" cy="1274370"/>
          </a:xfrm>
        </p:spPr>
        <p:txBody>
          <a:bodyPr/>
          <a:lstStyle/>
          <a:p>
            <a:r>
              <a:rPr lang="en-US"/>
              <a:t>Action verbs!</a:t>
            </a:r>
          </a:p>
        </p:txBody>
      </p:sp>
      <p:sp>
        <p:nvSpPr>
          <p:cNvPr id="5" name="TextBox 4">
            <a:extLst>
              <a:ext uri="{FF2B5EF4-FFF2-40B4-BE49-F238E27FC236}">
                <a16:creationId xmlns:a16="http://schemas.microsoft.com/office/drawing/2014/main" id="{B9A5F610-642E-1CE0-D3AB-7567EFD5D66C}"/>
              </a:ext>
            </a:extLst>
          </p:cNvPr>
          <p:cNvSpPr txBox="1"/>
          <p:nvPr/>
        </p:nvSpPr>
        <p:spPr>
          <a:xfrm>
            <a:off x="316987" y="4568748"/>
            <a:ext cx="5028274" cy="1200329"/>
          </a:xfrm>
          <a:prstGeom prst="rect">
            <a:avLst/>
          </a:prstGeom>
          <a:noFill/>
        </p:spPr>
        <p:txBody>
          <a:bodyPr wrap="square">
            <a:spAutoFit/>
          </a:bodyPr>
          <a:lstStyle/>
          <a:p>
            <a:r>
              <a:rPr lang="en-US"/>
              <a:t>Words that are NOT measurable and should not be used (i.e., know, grasp the significance of, have knowledge of, comprehend, think, be aware of, remember, perceive, understand, appreciate, learn).</a:t>
            </a:r>
          </a:p>
        </p:txBody>
      </p:sp>
      <p:sp>
        <p:nvSpPr>
          <p:cNvPr id="9" name="TextBox 8">
            <a:extLst>
              <a:ext uri="{FF2B5EF4-FFF2-40B4-BE49-F238E27FC236}">
                <a16:creationId xmlns:a16="http://schemas.microsoft.com/office/drawing/2014/main" id="{4FAE1FD6-9255-726D-CC86-A5DB01F22B64}"/>
              </a:ext>
            </a:extLst>
          </p:cNvPr>
          <p:cNvSpPr txBox="1"/>
          <p:nvPr/>
        </p:nvSpPr>
        <p:spPr>
          <a:xfrm>
            <a:off x="0" y="6133946"/>
            <a:ext cx="12192000" cy="261610"/>
          </a:xfrm>
          <a:prstGeom prst="rect">
            <a:avLst/>
          </a:prstGeom>
          <a:noFill/>
        </p:spPr>
        <p:txBody>
          <a:bodyPr wrap="square">
            <a:spAutoFit/>
          </a:bodyPr>
          <a:lstStyle/>
          <a:p>
            <a:r>
              <a:rPr lang="en-US" sz="1050"/>
              <a:t>https://</a:t>
            </a:r>
            <a:r>
              <a:rPr lang="en-US" sz="1050" err="1"/>
              <a:t>www.aabb.org</a:t>
            </a:r>
            <a:r>
              <a:rPr lang="en-US" sz="1050"/>
              <a:t>/docs/default-source/default-document-library/annual-meeting/</a:t>
            </a:r>
            <a:r>
              <a:rPr lang="en-US" sz="1050" err="1"/>
              <a:t>aabb-annual-meeting-education-session-proposal-guide.pdf?sfvrsn</a:t>
            </a:r>
            <a:r>
              <a:rPr lang="en-US" sz="1050"/>
              <a:t>=4f25dc21_8</a:t>
            </a:r>
          </a:p>
        </p:txBody>
      </p:sp>
      <p:sp>
        <p:nvSpPr>
          <p:cNvPr id="12" name="TextBox 11">
            <a:extLst>
              <a:ext uri="{FF2B5EF4-FFF2-40B4-BE49-F238E27FC236}">
                <a16:creationId xmlns:a16="http://schemas.microsoft.com/office/drawing/2014/main" id="{D8B643E7-968A-D467-8E04-242EFFA09D11}"/>
              </a:ext>
            </a:extLst>
          </p:cNvPr>
          <p:cNvSpPr txBox="1"/>
          <p:nvPr/>
        </p:nvSpPr>
        <p:spPr>
          <a:xfrm>
            <a:off x="123091" y="1783662"/>
            <a:ext cx="5398476" cy="2554545"/>
          </a:xfrm>
          <a:prstGeom prst="rect">
            <a:avLst/>
          </a:prstGeom>
          <a:noFill/>
        </p:spPr>
        <p:txBody>
          <a:bodyPr wrap="square">
            <a:spAutoFit/>
          </a:bodyPr>
          <a:lstStyle/>
          <a:p>
            <a:pPr marL="285750" indent="-285750">
              <a:buFont typeface="Arial" panose="020B0604020202020204" pitchFamily="34" charset="0"/>
              <a:buChar char="•"/>
            </a:pPr>
            <a:r>
              <a:rPr lang="en-US" sz="3200"/>
              <a:t>Learning objectives ≠ Outline!</a:t>
            </a:r>
          </a:p>
          <a:p>
            <a:pPr marL="285750" indent="-285750">
              <a:buFont typeface="Arial" panose="020B0604020202020204" pitchFamily="34" charset="0"/>
              <a:buChar char="•"/>
            </a:pPr>
            <a:endParaRPr lang="en-US" sz="3200"/>
          </a:p>
          <a:p>
            <a:pPr marL="285750" indent="-285750">
              <a:buFont typeface="Arial" panose="020B0604020202020204" pitchFamily="34" charset="0"/>
              <a:buChar char="•"/>
            </a:pPr>
            <a:r>
              <a:rPr lang="en-US" sz="3200"/>
              <a:t>What are the 2-3 most important take-away points for the audience?</a:t>
            </a:r>
          </a:p>
        </p:txBody>
      </p:sp>
    </p:spTree>
    <p:extLst>
      <p:ext uri="{BB962C8B-B14F-4D97-AF65-F5344CB8AC3E}">
        <p14:creationId xmlns:p14="http://schemas.microsoft.com/office/powerpoint/2010/main" val="262862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Learning objectives - examples</a:t>
            </a:r>
          </a:p>
        </p:txBody>
      </p:sp>
      <p:sp>
        <p:nvSpPr>
          <p:cNvPr id="4" name="Content Placeholder 2">
            <a:extLst>
              <a:ext uri="{FF2B5EF4-FFF2-40B4-BE49-F238E27FC236}">
                <a16:creationId xmlns:a16="http://schemas.microsoft.com/office/drawing/2014/main" id="{A352B459-4651-62C5-66E7-B60D3C99AB05}"/>
              </a:ext>
            </a:extLst>
          </p:cNvPr>
          <p:cNvSpPr>
            <a:spLocks noGrp="1"/>
          </p:cNvSpPr>
          <p:nvPr>
            <p:ph idx="1"/>
          </p:nvPr>
        </p:nvSpPr>
        <p:spPr>
          <a:xfrm>
            <a:off x="369888" y="1274370"/>
            <a:ext cx="11622820" cy="5213743"/>
          </a:xfrm>
        </p:spPr>
        <p:txBody>
          <a:bodyPr>
            <a:normAutofit lnSpcReduction="10000"/>
          </a:bodyPr>
          <a:lstStyle/>
          <a:p>
            <a:pPr marL="0" indent="0">
              <a:buNone/>
            </a:pPr>
            <a:r>
              <a:rPr lang="en-US" sz="4000"/>
              <a:t>Bad learning objectives:</a:t>
            </a:r>
          </a:p>
          <a:p>
            <a:r>
              <a:rPr lang="en-US"/>
              <a:t>Understand the scope of the federal government in regulation of clinical labs</a:t>
            </a:r>
          </a:p>
          <a:p>
            <a:r>
              <a:rPr lang="en-US"/>
              <a:t>Common themes of CAP checklist requirements for lab testing </a:t>
            </a:r>
          </a:p>
          <a:p>
            <a:r>
              <a:rPr lang="en-US"/>
              <a:t>Know published laboratory standards to improve clinical practice</a:t>
            </a:r>
          </a:p>
          <a:p>
            <a:pPr marL="0" indent="0">
              <a:buNone/>
            </a:pPr>
            <a:endParaRPr lang="en-US" sz="4000"/>
          </a:p>
          <a:p>
            <a:pPr marL="0" indent="0">
              <a:buNone/>
            </a:pPr>
            <a:r>
              <a:rPr lang="en-US" sz="4000"/>
              <a:t>Better learning objectives:</a:t>
            </a:r>
          </a:p>
          <a:p>
            <a:r>
              <a:rPr lang="en-US" sz="3200" b="1"/>
              <a:t>Describe</a:t>
            </a:r>
            <a:r>
              <a:rPr lang="en-US"/>
              <a:t> the scope of the federal government in regulation of clinical labs</a:t>
            </a:r>
          </a:p>
          <a:p>
            <a:r>
              <a:rPr lang="en-US" sz="3200" b="1"/>
              <a:t>List</a:t>
            </a:r>
            <a:r>
              <a:rPr lang="en-US"/>
              <a:t> the common themes of CAP checklist requirements for lab testing</a:t>
            </a:r>
          </a:p>
          <a:p>
            <a:r>
              <a:rPr lang="en-US" sz="3200" b="1"/>
              <a:t>Apply</a:t>
            </a:r>
            <a:r>
              <a:rPr lang="en-US"/>
              <a:t> published laboratory standards to improve clinical practice</a:t>
            </a:r>
          </a:p>
          <a:p>
            <a:pPr marL="0" indent="0">
              <a:buNone/>
            </a:pPr>
            <a:endParaRPr lang="en-US"/>
          </a:p>
        </p:txBody>
      </p:sp>
    </p:spTree>
    <p:extLst>
      <p:ext uri="{BB962C8B-B14F-4D97-AF65-F5344CB8AC3E}">
        <p14:creationId xmlns:p14="http://schemas.microsoft.com/office/powerpoint/2010/main" val="251671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BE6EA-8232-1584-37DE-D5C535BEE2A5}"/>
              </a:ext>
            </a:extLst>
          </p:cNvPr>
          <p:cNvSpPr>
            <a:spLocks noGrp="1"/>
          </p:cNvSpPr>
          <p:nvPr>
            <p:ph type="title"/>
          </p:nvPr>
        </p:nvSpPr>
        <p:spPr/>
        <p:txBody>
          <a:bodyPr/>
          <a:lstStyle/>
          <a:p>
            <a:r>
              <a:rPr lang="en-US">
                <a:latin typeface="Georgia"/>
              </a:rPr>
              <a:t>No Safe Hedge</a:t>
            </a:r>
            <a:endParaRPr lang="en-US"/>
          </a:p>
        </p:txBody>
      </p:sp>
      <p:sp>
        <p:nvSpPr>
          <p:cNvPr id="7" name="TextBox 6">
            <a:extLst>
              <a:ext uri="{FF2B5EF4-FFF2-40B4-BE49-F238E27FC236}">
                <a16:creationId xmlns:a16="http://schemas.microsoft.com/office/drawing/2014/main" id="{6E9570FA-EB9D-7017-5464-0032D4B130AE}"/>
              </a:ext>
            </a:extLst>
          </p:cNvPr>
          <p:cNvSpPr txBox="1"/>
          <p:nvPr/>
        </p:nvSpPr>
        <p:spPr>
          <a:xfrm>
            <a:off x="952500" y="1461629"/>
            <a:ext cx="5006340" cy="47474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0070C0"/>
                </a:solidFill>
                <a:latin typeface="Calibri"/>
                <a:cs typeface="Calibri"/>
              </a:rPr>
              <a:t>Undertreatment</a:t>
            </a:r>
          </a:p>
          <a:p>
            <a:pPr marL="285750" indent="-285750">
              <a:buFont typeface="Calibri"/>
              <a:buChar char="-"/>
            </a:pPr>
            <a:r>
              <a:rPr lang="en-US" sz="2400">
                <a:latin typeface="Calibri"/>
                <a:cs typeface="Calibri"/>
              </a:rPr>
              <a:t>Increased Mortality</a:t>
            </a:r>
            <a:endParaRPr lang="en-US" sz="2400">
              <a:cs typeface="Calibri"/>
            </a:endParaRPr>
          </a:p>
          <a:p>
            <a:pPr marL="285750" indent="-285750">
              <a:buFont typeface="Calibri"/>
              <a:buChar char="-"/>
            </a:pPr>
            <a:endParaRPr lang="en-US" sz="2400">
              <a:latin typeface="Calibri"/>
              <a:cs typeface="Calibri"/>
            </a:endParaRPr>
          </a:p>
          <a:p>
            <a:pPr marL="742950" lvl="1" indent="-285750">
              <a:buFont typeface="Calibri"/>
              <a:buChar char="-"/>
            </a:pPr>
            <a:r>
              <a:rPr lang="en-US" sz="2400">
                <a:latin typeface="Calibri"/>
                <a:cs typeface="Calibri"/>
              </a:rPr>
              <a:t>Cardiovascular epidemiological studies of untreated subclinical hypothyroidism demonstrate increased cardiovascular mortality.</a:t>
            </a:r>
          </a:p>
          <a:p>
            <a:pPr marL="742950" lvl="1" indent="-285750">
              <a:buFont typeface="Calibri"/>
              <a:buChar char="-"/>
            </a:pPr>
            <a:endParaRPr lang="en-US" sz="2400">
              <a:latin typeface="Calibri"/>
              <a:cs typeface="Calibri"/>
            </a:endParaRPr>
          </a:p>
          <a:p>
            <a:pPr marL="285750" indent="-285750">
              <a:buFont typeface="Calibri"/>
              <a:buChar char="-"/>
            </a:pPr>
            <a:r>
              <a:rPr lang="en-US" sz="2400">
                <a:latin typeface="Calibri"/>
                <a:cs typeface="Calibri"/>
              </a:rPr>
              <a:t>Hazard Ratio (HR) in untreated SCHO for coronary heart disease mortality was 1.42</a:t>
            </a:r>
            <a:r>
              <a:rPr lang="en-US" sz="2400" baseline="30000">
                <a:latin typeface="Calibri"/>
                <a:cs typeface="Calibri"/>
              </a:rPr>
              <a:t>a</a:t>
            </a:r>
            <a:r>
              <a:rPr lang="en-US" sz="2400">
                <a:latin typeface="Calibri"/>
                <a:cs typeface="Calibri"/>
              </a:rPr>
              <a:t>.</a:t>
            </a:r>
            <a:endParaRPr lang="en-US" sz="2400">
              <a:cs typeface="Calibri"/>
            </a:endParaRPr>
          </a:p>
          <a:p>
            <a:pPr marL="285750" indent="-285750">
              <a:buFont typeface="Calibri"/>
              <a:buChar char="-"/>
            </a:pPr>
            <a:endParaRPr lang="en-US" sz="1050">
              <a:cs typeface="Calibri"/>
            </a:endParaRPr>
          </a:p>
        </p:txBody>
      </p:sp>
      <p:sp>
        <p:nvSpPr>
          <p:cNvPr id="8" name="TextBox 7">
            <a:extLst>
              <a:ext uri="{FF2B5EF4-FFF2-40B4-BE49-F238E27FC236}">
                <a16:creationId xmlns:a16="http://schemas.microsoft.com/office/drawing/2014/main" id="{17E155A3-4CD9-8F71-9E8C-6DF47C0BE192}"/>
              </a:ext>
            </a:extLst>
          </p:cNvPr>
          <p:cNvSpPr txBox="1"/>
          <p:nvPr/>
        </p:nvSpPr>
        <p:spPr>
          <a:xfrm>
            <a:off x="6413499" y="1464451"/>
            <a:ext cx="50063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70C0"/>
                </a:solidFill>
                <a:latin typeface="Calibri"/>
                <a:cs typeface="Calibri"/>
              </a:rPr>
              <a:t>Overtreatment</a:t>
            </a:r>
            <a:endParaRPr lang="en-US" sz="2800" b="1">
              <a:solidFill>
                <a:srgbClr val="0070C0"/>
              </a:solidFill>
              <a:cs typeface="Calibri" panose="020F0502020204030204" pitchFamily="34" charset="0"/>
            </a:endParaRPr>
          </a:p>
          <a:p>
            <a:pPr marL="285750" indent="-285750">
              <a:buFont typeface="Calibri"/>
              <a:buChar char="-"/>
            </a:pPr>
            <a:r>
              <a:rPr lang="en-US" sz="2400">
                <a:latin typeface="Calibri"/>
                <a:cs typeface="Calibri"/>
              </a:rPr>
              <a:t>Increased Mortality</a:t>
            </a:r>
            <a:endParaRPr lang="en-US" sz="2400">
              <a:cs typeface="Calibri"/>
            </a:endParaRPr>
          </a:p>
          <a:p>
            <a:endParaRPr lang="en-US" sz="2400">
              <a:latin typeface="Calibri"/>
              <a:cs typeface="Calibri"/>
            </a:endParaRPr>
          </a:p>
          <a:p>
            <a:pPr marL="742950" lvl="1" indent="-285750">
              <a:buFont typeface="Calibri"/>
              <a:buChar char="-"/>
            </a:pPr>
            <a:r>
              <a:rPr lang="en-US" sz="2400">
                <a:latin typeface="Calibri"/>
                <a:cs typeface="Calibri"/>
              </a:rPr>
              <a:t>Demonstrated Risk of Atrial Fibrillation and Stroke, per every std dec TSH.</a:t>
            </a:r>
            <a:endParaRPr lang="en-US" sz="2400">
              <a:cs typeface="Calibri"/>
            </a:endParaRPr>
          </a:p>
          <a:p>
            <a:pPr marL="742950" lvl="1" indent="-285750">
              <a:buFont typeface="Calibri"/>
              <a:buChar char="-"/>
            </a:pPr>
            <a:endParaRPr lang="en-US" sz="2400">
              <a:latin typeface="Calibri"/>
              <a:cs typeface="Calibri"/>
            </a:endParaRPr>
          </a:p>
          <a:p>
            <a:pPr marL="742950" lvl="1" indent="-285750">
              <a:buFont typeface="Calibri"/>
              <a:buChar char="-"/>
            </a:pPr>
            <a:r>
              <a:rPr lang="en-US" sz="2400">
                <a:latin typeface="Calibri"/>
                <a:cs typeface="Calibri"/>
              </a:rPr>
              <a:t>Adverse skeletal (osteoporosis) and psychological effects.</a:t>
            </a:r>
            <a:endParaRPr lang="en-US" sz="2400">
              <a:cs typeface="Calibri"/>
            </a:endParaRPr>
          </a:p>
          <a:p>
            <a:pPr marL="742950" lvl="1" indent="-285750">
              <a:buFont typeface="Calibri"/>
              <a:buChar char="-"/>
            </a:pPr>
            <a:endParaRPr lang="en-US" sz="2400">
              <a:latin typeface="Calibri"/>
              <a:cs typeface="Calibri"/>
            </a:endParaRPr>
          </a:p>
          <a:p>
            <a:pPr marL="285750" indent="-285750">
              <a:buFont typeface="Calibri"/>
              <a:buChar char="-"/>
            </a:pPr>
            <a:endParaRPr lang="en-US">
              <a:latin typeface="Calibri"/>
              <a:cs typeface="Calibri"/>
            </a:endParaRPr>
          </a:p>
        </p:txBody>
      </p:sp>
      <p:sp>
        <p:nvSpPr>
          <p:cNvPr id="2" name="TextBox 1">
            <a:extLst>
              <a:ext uri="{FF2B5EF4-FFF2-40B4-BE49-F238E27FC236}">
                <a16:creationId xmlns:a16="http://schemas.microsoft.com/office/drawing/2014/main" id="{9A1B263A-7BCC-2400-ED82-F23294616976}"/>
              </a:ext>
            </a:extLst>
          </p:cNvPr>
          <p:cNvSpPr txBox="1"/>
          <p:nvPr/>
        </p:nvSpPr>
        <p:spPr>
          <a:xfrm>
            <a:off x="6992661" y="5638800"/>
            <a:ext cx="515982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aseline="30000">
                <a:latin typeface="Calibri"/>
                <a:cs typeface="Calibri"/>
              </a:rPr>
              <a:t>a </a:t>
            </a:r>
            <a:r>
              <a:rPr lang="en-US" sz="1050">
                <a:latin typeface="Calibri"/>
                <a:cs typeface="Calibri"/>
              </a:rPr>
              <a:t>Ross, Treating Hypothyroidism is Not Always Easy. </a:t>
            </a:r>
            <a:r>
              <a:rPr lang="en-US" sz="1050" i="1">
                <a:latin typeface="Calibri"/>
                <a:cs typeface="Calibri"/>
              </a:rPr>
              <a:t>Journal of Internal Medicine. </a:t>
            </a:r>
            <a:r>
              <a:rPr lang="en-US" sz="1050">
                <a:latin typeface="Calibri"/>
                <a:cs typeface="Calibri"/>
              </a:rPr>
              <a:t>2021.​</a:t>
            </a:r>
            <a:endParaRPr lang="en-US">
              <a:cs typeface="Calibri" panose="020F0502020204030204" pitchFamily="34" charset="0"/>
            </a:endParaRPr>
          </a:p>
        </p:txBody>
      </p:sp>
    </p:spTree>
    <p:extLst>
      <p:ext uri="{BB962C8B-B14F-4D97-AF65-F5344CB8AC3E}">
        <p14:creationId xmlns:p14="http://schemas.microsoft.com/office/powerpoint/2010/main" val="26649089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Learn about your own distractors</a:t>
            </a:r>
          </a:p>
        </p:txBody>
      </p:sp>
      <p:sp>
        <p:nvSpPr>
          <p:cNvPr id="2" name="Content Placeholder 2">
            <a:extLst>
              <a:ext uri="{FF2B5EF4-FFF2-40B4-BE49-F238E27FC236}">
                <a16:creationId xmlns:a16="http://schemas.microsoft.com/office/drawing/2014/main" id="{9A7ABDCE-8A0E-D00A-FB4B-222C5601C5F5}"/>
              </a:ext>
            </a:extLst>
          </p:cNvPr>
          <p:cNvSpPr>
            <a:spLocks noGrp="1"/>
          </p:cNvSpPr>
          <p:nvPr>
            <p:ph idx="1"/>
          </p:nvPr>
        </p:nvSpPr>
        <p:spPr>
          <a:xfrm>
            <a:off x="609600" y="1274370"/>
            <a:ext cx="10972800" cy="5068557"/>
          </a:xfrm>
        </p:spPr>
        <p:txBody>
          <a:bodyPr>
            <a:normAutofit fontScale="92500" lnSpcReduction="10000"/>
          </a:bodyPr>
          <a:lstStyle/>
          <a:p>
            <a:pPr marL="0" indent="0">
              <a:buNone/>
            </a:pPr>
            <a:r>
              <a:rPr lang="en-US" b="1"/>
              <a:t>Fidgeting</a:t>
            </a:r>
          </a:p>
          <a:p>
            <a:pPr lvl="1"/>
            <a:r>
              <a:rPr lang="en-US"/>
              <a:t>Anchor yourself to the podium</a:t>
            </a:r>
          </a:p>
          <a:p>
            <a:pPr lvl="1"/>
            <a:endParaRPr lang="en-US"/>
          </a:p>
          <a:p>
            <a:pPr marL="0" indent="0">
              <a:buNone/>
            </a:pPr>
            <a:r>
              <a:rPr lang="en-US" b="1"/>
              <a:t>Pointers</a:t>
            </a:r>
          </a:p>
          <a:p>
            <a:pPr lvl="1"/>
            <a:r>
              <a:rPr lang="en-US"/>
              <a:t>Be deliberate</a:t>
            </a:r>
          </a:p>
          <a:p>
            <a:pPr lvl="1"/>
            <a:r>
              <a:rPr lang="en-US"/>
              <a:t>Stabilize your arm with your other arm</a:t>
            </a:r>
          </a:p>
          <a:p>
            <a:pPr lvl="1"/>
            <a:r>
              <a:rPr lang="en-US"/>
              <a:t>Don’t use a pointer at all</a:t>
            </a:r>
          </a:p>
          <a:p>
            <a:pPr lvl="1"/>
            <a:endParaRPr lang="en-US"/>
          </a:p>
          <a:p>
            <a:pPr marL="0" indent="0">
              <a:buNone/>
            </a:pPr>
            <a:r>
              <a:rPr lang="en-US" b="1"/>
              <a:t>Verbal tics (“um…”)</a:t>
            </a:r>
          </a:p>
          <a:p>
            <a:pPr lvl="1"/>
            <a:r>
              <a:rPr lang="en-US"/>
              <a:t>Present in front of someone who can tell you if you have any</a:t>
            </a:r>
          </a:p>
          <a:p>
            <a:pPr lvl="1"/>
            <a:endParaRPr lang="en-US"/>
          </a:p>
          <a:p>
            <a:pPr marL="0" indent="0">
              <a:buNone/>
            </a:pPr>
            <a:r>
              <a:rPr lang="en-US" b="1"/>
              <a:t>Reading slides or notes verbatim</a:t>
            </a:r>
          </a:p>
          <a:p>
            <a:pPr lvl="1"/>
            <a:r>
              <a:rPr lang="en-US" sz="3000" b="1"/>
              <a:t>Don’t!  </a:t>
            </a:r>
            <a:r>
              <a:rPr lang="en-US"/>
              <a:t>We can tell, and it’s distracting</a:t>
            </a:r>
          </a:p>
        </p:txBody>
      </p:sp>
    </p:spTree>
    <p:extLst>
      <p:ext uri="{BB962C8B-B14F-4D97-AF65-F5344CB8AC3E}">
        <p14:creationId xmlns:p14="http://schemas.microsoft.com/office/powerpoint/2010/main" val="367074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Know your scope</a:t>
            </a:r>
          </a:p>
        </p:txBody>
      </p:sp>
      <p:sp>
        <p:nvSpPr>
          <p:cNvPr id="2" name="Content Placeholder 2">
            <a:extLst>
              <a:ext uri="{FF2B5EF4-FFF2-40B4-BE49-F238E27FC236}">
                <a16:creationId xmlns:a16="http://schemas.microsoft.com/office/drawing/2014/main" id="{9A7ABDCE-8A0E-D00A-FB4B-222C5601C5F5}"/>
              </a:ext>
            </a:extLst>
          </p:cNvPr>
          <p:cNvSpPr>
            <a:spLocks noGrp="1"/>
          </p:cNvSpPr>
          <p:nvPr>
            <p:ph idx="1"/>
          </p:nvPr>
        </p:nvSpPr>
        <p:spPr>
          <a:xfrm>
            <a:off x="395238" y="1467853"/>
            <a:ext cx="11418277" cy="4725090"/>
          </a:xfrm>
        </p:spPr>
        <p:txBody>
          <a:bodyPr>
            <a:normAutofit/>
          </a:bodyPr>
          <a:lstStyle/>
          <a:p>
            <a:pPr marL="0" indent="0">
              <a:buNone/>
            </a:pPr>
            <a:r>
              <a:rPr lang="en-US" sz="3600" b="1"/>
              <a:t>Quality over quantity</a:t>
            </a:r>
          </a:p>
          <a:p>
            <a:r>
              <a:rPr lang="en-US"/>
              <a:t>Stick only to the goals on your objective slide</a:t>
            </a:r>
          </a:p>
          <a:p>
            <a:endParaRPr lang="en-US"/>
          </a:p>
          <a:p>
            <a:r>
              <a:rPr lang="en-US"/>
              <a:t>Too many topics </a:t>
            </a:r>
            <a:r>
              <a:rPr lang="en-US">
                <a:sym typeface="Wingdings" pitchFamily="2" charset="2"/>
              </a:rPr>
              <a:t> </a:t>
            </a:r>
            <a:r>
              <a:rPr lang="en-US"/>
              <a:t>superficial coverage</a:t>
            </a:r>
          </a:p>
          <a:p>
            <a:endParaRPr lang="en-US"/>
          </a:p>
          <a:p>
            <a:r>
              <a:rPr lang="en-US"/>
              <a:t>Avoid extraneous/irrelevant content</a:t>
            </a:r>
          </a:p>
          <a:p>
            <a:endParaRPr lang="en-US"/>
          </a:p>
          <a:p>
            <a:r>
              <a:rPr lang="en-US"/>
              <a:t>Be prepared to cut large portions of your talk if needed for timing</a:t>
            </a:r>
          </a:p>
          <a:p>
            <a:pPr lvl="1"/>
            <a:r>
              <a:rPr lang="en-US" b="1"/>
              <a:t>Don’t feel bad about your extra work being cut; all good speakers do this!</a:t>
            </a:r>
          </a:p>
        </p:txBody>
      </p:sp>
    </p:spTree>
    <p:extLst>
      <p:ext uri="{BB962C8B-B14F-4D97-AF65-F5344CB8AC3E}">
        <p14:creationId xmlns:p14="http://schemas.microsoft.com/office/powerpoint/2010/main" val="96681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Time management</a:t>
            </a:r>
          </a:p>
        </p:txBody>
      </p:sp>
      <p:sp>
        <p:nvSpPr>
          <p:cNvPr id="2" name="Content Placeholder 2">
            <a:extLst>
              <a:ext uri="{FF2B5EF4-FFF2-40B4-BE49-F238E27FC236}">
                <a16:creationId xmlns:a16="http://schemas.microsoft.com/office/drawing/2014/main" id="{9A7ABDCE-8A0E-D00A-FB4B-222C5601C5F5}"/>
              </a:ext>
            </a:extLst>
          </p:cNvPr>
          <p:cNvSpPr>
            <a:spLocks noGrp="1"/>
          </p:cNvSpPr>
          <p:nvPr>
            <p:ph idx="1"/>
          </p:nvPr>
        </p:nvSpPr>
        <p:spPr>
          <a:xfrm>
            <a:off x="721894" y="1274370"/>
            <a:ext cx="11235643" cy="5267106"/>
          </a:xfrm>
        </p:spPr>
        <p:txBody>
          <a:bodyPr>
            <a:normAutofit fontScale="92500" lnSpcReduction="10000"/>
          </a:bodyPr>
          <a:lstStyle/>
          <a:p>
            <a:pPr marL="0" indent="0">
              <a:buNone/>
            </a:pPr>
            <a:r>
              <a:rPr lang="en-US" sz="3600" b="1"/>
              <a:t>For actual presentation:</a:t>
            </a:r>
          </a:p>
          <a:p>
            <a:r>
              <a:rPr lang="en-US" sz="2600"/>
              <a:t>Start on time</a:t>
            </a:r>
          </a:p>
          <a:p>
            <a:r>
              <a:rPr lang="en-US" sz="2600"/>
              <a:t>Shoot for your presentation to last ~75% of the time provided</a:t>
            </a:r>
          </a:p>
          <a:p>
            <a:r>
              <a:rPr lang="en-US" sz="2600"/>
              <a:t>An interesting talk should produce a lot of questions and discussion</a:t>
            </a:r>
          </a:p>
          <a:p>
            <a:r>
              <a:rPr lang="en-US" sz="2600"/>
              <a:t>A talk running a </a:t>
            </a:r>
            <a:r>
              <a:rPr lang="en-US" sz="2600" b="1"/>
              <a:t>little</a:t>
            </a:r>
            <a:r>
              <a:rPr lang="en-US" sz="2600"/>
              <a:t> short &gt;&gt;&gt;&gt;&gt;&gt; talk running long</a:t>
            </a:r>
          </a:p>
          <a:p>
            <a:pPr marL="0" indent="0">
              <a:buNone/>
            </a:pPr>
            <a:endParaRPr lang="en-US" sz="1500"/>
          </a:p>
          <a:p>
            <a:pPr marL="0" indent="0">
              <a:buNone/>
            </a:pPr>
            <a:r>
              <a:rPr lang="en-US" sz="3900" b="1"/>
              <a:t>Leading up to the presentation:</a:t>
            </a:r>
          </a:p>
          <a:p>
            <a:r>
              <a:rPr lang="en-US" sz="2600" b="1"/>
              <a:t>Leave plenty of time to work with faculty mentor</a:t>
            </a:r>
          </a:p>
          <a:p>
            <a:r>
              <a:rPr lang="en-US" sz="2600"/>
              <a:t>Practice a few times by yourself or in front of others:</a:t>
            </a:r>
          </a:p>
          <a:p>
            <a:pPr lvl="1"/>
            <a:r>
              <a:rPr lang="en-US"/>
              <a:t>To anticipate timing</a:t>
            </a:r>
          </a:p>
          <a:p>
            <a:pPr lvl="1"/>
            <a:r>
              <a:rPr lang="en-US"/>
              <a:t>To optimize overall flow</a:t>
            </a:r>
          </a:p>
          <a:p>
            <a:pPr lvl="1"/>
            <a:r>
              <a:rPr lang="en-US"/>
              <a:t>To recognize potential distractors</a:t>
            </a:r>
          </a:p>
        </p:txBody>
      </p:sp>
    </p:spTree>
    <p:extLst>
      <p:ext uri="{BB962C8B-B14F-4D97-AF65-F5344CB8AC3E}">
        <p14:creationId xmlns:p14="http://schemas.microsoft.com/office/powerpoint/2010/main" val="60375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Visuals</a:t>
            </a:r>
          </a:p>
        </p:txBody>
      </p:sp>
      <p:sp>
        <p:nvSpPr>
          <p:cNvPr id="2" name="Content Placeholder 2">
            <a:extLst>
              <a:ext uri="{FF2B5EF4-FFF2-40B4-BE49-F238E27FC236}">
                <a16:creationId xmlns:a16="http://schemas.microsoft.com/office/drawing/2014/main" id="{9A7ABDCE-8A0E-D00A-FB4B-222C5601C5F5}"/>
              </a:ext>
            </a:extLst>
          </p:cNvPr>
          <p:cNvSpPr>
            <a:spLocks noGrp="1"/>
          </p:cNvSpPr>
          <p:nvPr>
            <p:ph idx="1"/>
          </p:nvPr>
        </p:nvSpPr>
        <p:spPr>
          <a:xfrm>
            <a:off x="395238" y="1167062"/>
            <a:ext cx="11418277" cy="5289649"/>
          </a:xfrm>
        </p:spPr>
        <p:txBody>
          <a:bodyPr>
            <a:normAutofit lnSpcReduction="10000"/>
          </a:bodyPr>
          <a:lstStyle/>
          <a:p>
            <a:pPr marL="0" indent="0">
              <a:buNone/>
            </a:pPr>
            <a:r>
              <a:rPr lang="en-US" sz="3300" b="1"/>
              <a:t>Titles</a:t>
            </a:r>
          </a:p>
          <a:p>
            <a:r>
              <a:rPr lang="en-US"/>
              <a:t>Need one on every single slide</a:t>
            </a:r>
          </a:p>
          <a:p>
            <a:r>
              <a:rPr lang="en-US"/>
              <a:t>Try to make them complete thoughts</a:t>
            </a:r>
          </a:p>
          <a:p>
            <a:pPr marL="457200" lvl="1" indent="0">
              <a:buNone/>
            </a:pPr>
            <a:endParaRPr lang="en-US" i="1"/>
          </a:p>
          <a:p>
            <a:pPr marL="0" indent="0">
              <a:buNone/>
            </a:pPr>
            <a:r>
              <a:rPr lang="en-US" sz="3300" b="1"/>
              <a:t>Cite references </a:t>
            </a:r>
            <a:r>
              <a:rPr lang="en-US" sz="3300" b="1" u="sng"/>
              <a:t>on the slides </a:t>
            </a:r>
            <a:r>
              <a:rPr lang="en-US" sz="3300" b="1"/>
              <a:t>in which you reference them</a:t>
            </a:r>
          </a:p>
          <a:p>
            <a:r>
              <a:rPr lang="en-US"/>
              <a:t>Citations must be complete enough that someone can find them easily </a:t>
            </a:r>
          </a:p>
          <a:p>
            <a:r>
              <a:rPr lang="en-US"/>
              <a:t>(author, journal, year, issue, pages)</a:t>
            </a:r>
          </a:p>
          <a:p>
            <a:r>
              <a:rPr lang="en-US"/>
              <a:t>A slide at the end is </a:t>
            </a:r>
            <a:r>
              <a:rPr lang="en-US" b="1"/>
              <a:t>not sufficient</a:t>
            </a:r>
          </a:p>
          <a:p>
            <a:endParaRPr lang="en-US"/>
          </a:p>
          <a:p>
            <a:pPr marL="0" indent="0">
              <a:buNone/>
            </a:pPr>
            <a:r>
              <a:rPr lang="en-US" sz="3200" b="1"/>
              <a:t>Use templates when requested</a:t>
            </a:r>
          </a:p>
          <a:p>
            <a:r>
              <a:rPr lang="en-US"/>
              <a:t>Look – I’m using one now!</a:t>
            </a:r>
          </a:p>
        </p:txBody>
      </p:sp>
    </p:spTree>
    <p:extLst>
      <p:ext uri="{BB962C8B-B14F-4D97-AF65-F5344CB8AC3E}">
        <p14:creationId xmlns:p14="http://schemas.microsoft.com/office/powerpoint/2010/main" val="19710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Visuals</a:t>
            </a:r>
          </a:p>
        </p:txBody>
      </p:sp>
      <p:sp>
        <p:nvSpPr>
          <p:cNvPr id="2" name="Content Placeholder 2">
            <a:extLst>
              <a:ext uri="{FF2B5EF4-FFF2-40B4-BE49-F238E27FC236}">
                <a16:creationId xmlns:a16="http://schemas.microsoft.com/office/drawing/2014/main" id="{9A7ABDCE-8A0E-D00A-FB4B-222C5601C5F5}"/>
              </a:ext>
            </a:extLst>
          </p:cNvPr>
          <p:cNvSpPr>
            <a:spLocks noGrp="1"/>
          </p:cNvSpPr>
          <p:nvPr>
            <p:ph idx="1"/>
          </p:nvPr>
        </p:nvSpPr>
        <p:spPr>
          <a:xfrm>
            <a:off x="193432" y="1274370"/>
            <a:ext cx="12010144" cy="5182342"/>
          </a:xfrm>
        </p:spPr>
        <p:txBody>
          <a:bodyPr>
            <a:normAutofit/>
          </a:bodyPr>
          <a:lstStyle/>
          <a:p>
            <a:pPr marL="0" indent="0">
              <a:buNone/>
            </a:pPr>
            <a:r>
              <a:rPr lang="en-US" sz="3000" b="1"/>
              <a:t>Avoid </a:t>
            </a:r>
            <a:r>
              <a:rPr lang="en-US" sz="3000" b="1" err="1"/>
              <a:t>spellling</a:t>
            </a:r>
            <a:r>
              <a:rPr lang="en-US" sz="3000" b="1"/>
              <a:t> and grammar errors</a:t>
            </a:r>
          </a:p>
          <a:p>
            <a:r>
              <a:rPr lang="en-US"/>
              <a:t>Attention to detail matters</a:t>
            </a:r>
          </a:p>
          <a:p>
            <a:r>
              <a:rPr lang="en-US" b="1"/>
              <a:t>Proofread (</a:t>
            </a:r>
            <a:r>
              <a:rPr lang="en-US" b="1" err="1"/>
              <a:t>Powerpoint</a:t>
            </a:r>
            <a:r>
              <a:rPr lang="en-US" b="1"/>
              <a:t> has a function for it!)</a:t>
            </a:r>
          </a:p>
          <a:p>
            <a:pPr marL="457200" lvl="1" indent="0">
              <a:buNone/>
            </a:pPr>
            <a:endParaRPr lang="en-US" b="1"/>
          </a:p>
          <a:p>
            <a:pPr marL="0" indent="0">
              <a:buNone/>
            </a:pPr>
            <a:r>
              <a:rPr lang="en-US" sz="3000" b="1"/>
              <a:t>Be careful with humor </a:t>
            </a:r>
          </a:p>
          <a:p>
            <a:r>
              <a:rPr lang="en-US"/>
              <a:t>Do so </a:t>
            </a:r>
            <a:r>
              <a:rPr lang="en-US" b="1"/>
              <a:t>at your own risk</a:t>
            </a:r>
          </a:p>
          <a:p>
            <a:r>
              <a:rPr lang="en-US" i="1"/>
              <a:t>Almost no one laughs at canned jokes</a:t>
            </a:r>
          </a:p>
          <a:p>
            <a:r>
              <a:rPr lang="en-US"/>
              <a:t>The audience is diverse</a:t>
            </a:r>
          </a:p>
          <a:p>
            <a:endParaRPr lang="en-US" sz="3000"/>
          </a:p>
          <a:p>
            <a:pPr marL="0" indent="0">
              <a:buNone/>
            </a:pPr>
            <a:r>
              <a:rPr lang="en-US" sz="3000" b="1"/>
              <a:t>Be careful with digressions and interesting but irrelevant “history lessons”</a:t>
            </a:r>
          </a:p>
          <a:p>
            <a:pPr marL="0" indent="0">
              <a:buNone/>
            </a:pPr>
            <a:endParaRPr lang="en-US"/>
          </a:p>
        </p:txBody>
      </p:sp>
      <p:pic>
        <p:nvPicPr>
          <p:cNvPr id="7" name="Picture 6">
            <a:extLst>
              <a:ext uri="{FF2B5EF4-FFF2-40B4-BE49-F238E27FC236}">
                <a16:creationId xmlns:a16="http://schemas.microsoft.com/office/drawing/2014/main" id="{A92CEAA3-680F-8412-3AB5-B53FC8DFC0B6}"/>
              </a:ext>
            </a:extLst>
          </p:cNvPr>
          <p:cNvPicPr>
            <a:picLocks noChangeAspect="1"/>
          </p:cNvPicPr>
          <p:nvPr/>
        </p:nvPicPr>
        <p:blipFill>
          <a:blip r:embed="rId2"/>
          <a:stretch>
            <a:fillRect/>
          </a:stretch>
        </p:blipFill>
        <p:spPr>
          <a:xfrm>
            <a:off x="8164763" y="1274370"/>
            <a:ext cx="3225800" cy="3009900"/>
          </a:xfrm>
          <a:prstGeom prst="rect">
            <a:avLst/>
          </a:prstGeom>
          <a:ln>
            <a:solidFill>
              <a:schemeClr val="tx1"/>
            </a:solidFill>
          </a:ln>
        </p:spPr>
      </p:pic>
    </p:spTree>
    <p:extLst>
      <p:ext uri="{BB962C8B-B14F-4D97-AF65-F5344CB8AC3E}">
        <p14:creationId xmlns:p14="http://schemas.microsoft.com/office/powerpoint/2010/main" val="4780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Visuals</a:t>
            </a:r>
          </a:p>
        </p:txBody>
      </p:sp>
      <p:sp>
        <p:nvSpPr>
          <p:cNvPr id="4" name="Content Placeholder 2">
            <a:extLst>
              <a:ext uri="{FF2B5EF4-FFF2-40B4-BE49-F238E27FC236}">
                <a16:creationId xmlns:a16="http://schemas.microsoft.com/office/drawing/2014/main" id="{5BDD07D3-B31E-CAA0-1B2C-25CE33F295E8}"/>
              </a:ext>
            </a:extLst>
          </p:cNvPr>
          <p:cNvSpPr txBox="1">
            <a:spLocks/>
          </p:cNvSpPr>
          <p:nvPr/>
        </p:nvSpPr>
        <p:spPr bwMode="auto">
          <a:xfrm>
            <a:off x="-11575" y="1274370"/>
            <a:ext cx="12198395" cy="542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t>Avoid walls of text </a:t>
            </a:r>
          </a:p>
          <a:p>
            <a:pPr lvl="1"/>
            <a:r>
              <a:rPr lang="en-US" sz="2800"/>
              <a:t>You don’t want your audience reading lots of text instead of paying attention to you</a:t>
            </a:r>
          </a:p>
          <a:p>
            <a:pPr lvl="2"/>
            <a:r>
              <a:rPr lang="en-US" sz="2800"/>
              <a:t>In addition, people get bored quickly with nothing to look at but lots of words and eventually start to tune out and then their minds drift and then you lose them entirely</a:t>
            </a:r>
          </a:p>
          <a:p>
            <a:pPr lvl="3"/>
            <a:r>
              <a:rPr lang="en-US" sz="2400"/>
              <a:t>And no one wants to read small font on a presentation without binoculars</a:t>
            </a:r>
          </a:p>
          <a:p>
            <a:pPr lvl="4"/>
            <a:r>
              <a:rPr lang="en-US" sz="2400"/>
              <a:t>Really, anything more than 2 indents is way too much</a:t>
            </a:r>
          </a:p>
          <a:p>
            <a:pPr lvl="5"/>
            <a:r>
              <a:rPr lang="en-US" sz="2400"/>
              <a:t>If you can’t keep people interested in what you say, more text likely won’t help</a:t>
            </a:r>
          </a:p>
          <a:p>
            <a:pPr lvl="6"/>
            <a:r>
              <a:rPr lang="en-US" sz="2400"/>
              <a:t>Even if it’s virtual, this is still way </a:t>
            </a:r>
            <a:r>
              <a:rPr lang="en-US" sz="2400" err="1"/>
              <a:t>to</a:t>
            </a:r>
            <a:r>
              <a:rPr lang="en-US" sz="2400"/>
              <a:t> much to read</a:t>
            </a:r>
          </a:p>
          <a:p>
            <a:pPr lvl="7"/>
            <a:r>
              <a:rPr lang="en-US" sz="2400"/>
              <a:t>Another one? Really?</a:t>
            </a:r>
          </a:p>
        </p:txBody>
      </p:sp>
    </p:spTree>
    <p:extLst>
      <p:ext uri="{BB962C8B-B14F-4D97-AF65-F5344CB8AC3E}">
        <p14:creationId xmlns:p14="http://schemas.microsoft.com/office/powerpoint/2010/main" val="40284198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C7165-C7DC-FAE4-0678-ECF3E5C77BB9}"/>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F53BBCC-C6EF-02F6-89CB-0488BBE078B1}"/>
              </a:ext>
            </a:extLst>
          </p:cNvPr>
          <p:cNvSpPr>
            <a:spLocks noGrp="1"/>
          </p:cNvSpPr>
          <p:nvPr>
            <p:ph type="title"/>
          </p:nvPr>
        </p:nvSpPr>
        <p:spPr>
          <a:xfrm>
            <a:off x="0" y="0"/>
            <a:ext cx="12192000" cy="1274370"/>
          </a:xfrm>
        </p:spPr>
        <p:txBody>
          <a:bodyPr/>
          <a:lstStyle/>
          <a:p>
            <a:pPr algn="ctr"/>
            <a:r>
              <a:rPr lang="en-US" sz="3600" b="1"/>
              <a:t>Some tips for GREAT LGM presentations</a:t>
            </a:r>
            <a:br>
              <a:rPr lang="en-US" sz="3600" b="1"/>
            </a:br>
            <a:r>
              <a:rPr lang="en-US" sz="3600"/>
              <a:t>Visuals</a:t>
            </a:r>
          </a:p>
        </p:txBody>
      </p:sp>
      <p:sp>
        <p:nvSpPr>
          <p:cNvPr id="4" name="Content Placeholder 2">
            <a:extLst>
              <a:ext uri="{FF2B5EF4-FFF2-40B4-BE49-F238E27FC236}">
                <a16:creationId xmlns:a16="http://schemas.microsoft.com/office/drawing/2014/main" id="{5BDD07D3-B31E-CAA0-1B2C-25CE33F295E8}"/>
              </a:ext>
            </a:extLst>
          </p:cNvPr>
          <p:cNvSpPr txBox="1">
            <a:spLocks/>
          </p:cNvSpPr>
          <p:nvPr/>
        </p:nvSpPr>
        <p:spPr bwMode="auto">
          <a:xfrm>
            <a:off x="6412375" y="1272010"/>
            <a:ext cx="5334000" cy="48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a:t>Figures</a:t>
            </a:r>
          </a:p>
          <a:p>
            <a:r>
              <a:rPr lang="en-US"/>
              <a:t>The best way to break up the monotony of text</a:t>
            </a:r>
          </a:p>
          <a:p>
            <a:pPr lvl="1"/>
            <a:r>
              <a:rPr lang="en-US"/>
              <a:t>Forces the audience to listen to your explanation</a:t>
            </a:r>
          </a:p>
          <a:p>
            <a:r>
              <a:rPr lang="en-US"/>
              <a:t>If the figure in a paper is inadequate or contains too much unnecessary information, break it up or </a:t>
            </a:r>
            <a:r>
              <a:rPr lang="en-US" b="1"/>
              <a:t>make your own!</a:t>
            </a:r>
          </a:p>
          <a:p>
            <a:r>
              <a:rPr lang="en-US"/>
              <a:t>Use animation to control the audience’s attention</a:t>
            </a:r>
          </a:p>
        </p:txBody>
      </p:sp>
      <p:sp>
        <p:nvSpPr>
          <p:cNvPr id="2" name="Content Placeholder 2">
            <a:extLst>
              <a:ext uri="{FF2B5EF4-FFF2-40B4-BE49-F238E27FC236}">
                <a16:creationId xmlns:a16="http://schemas.microsoft.com/office/drawing/2014/main" id="{E0DF40BD-2A2F-25D1-D23D-94A887F3C17B}"/>
              </a:ext>
            </a:extLst>
          </p:cNvPr>
          <p:cNvSpPr txBox="1">
            <a:spLocks/>
          </p:cNvSpPr>
          <p:nvPr/>
        </p:nvSpPr>
        <p:spPr bwMode="auto">
          <a:xfrm>
            <a:off x="613922" y="1272010"/>
            <a:ext cx="5641731" cy="489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a:t>Charts</a:t>
            </a:r>
          </a:p>
          <a:p>
            <a:r>
              <a:rPr lang="en-US"/>
              <a:t>Better than text to summarize data</a:t>
            </a:r>
          </a:p>
          <a:p>
            <a:r>
              <a:rPr lang="en-US"/>
              <a:t>If using charts from a paper:</a:t>
            </a:r>
          </a:p>
          <a:p>
            <a:pPr lvl="1"/>
            <a:r>
              <a:rPr lang="en-US"/>
              <a:t>Make sure the text is visible</a:t>
            </a:r>
          </a:p>
          <a:p>
            <a:pPr lvl="1"/>
            <a:r>
              <a:rPr lang="en-US"/>
              <a:t>Mark important data to direct the audience’s attention</a:t>
            </a:r>
          </a:p>
          <a:p>
            <a:r>
              <a:rPr lang="en-US"/>
              <a:t>If the chart from a paper is too big or contains too much unnecessary information, </a:t>
            </a:r>
            <a:r>
              <a:rPr lang="en-US" b="1"/>
              <a:t>make your own!</a:t>
            </a:r>
          </a:p>
          <a:p>
            <a:pPr marL="0" indent="0">
              <a:buNone/>
            </a:pPr>
            <a:endParaRPr lang="en-US" sz="2400"/>
          </a:p>
        </p:txBody>
      </p:sp>
    </p:spTree>
    <p:extLst>
      <p:ext uri="{BB962C8B-B14F-4D97-AF65-F5344CB8AC3E}">
        <p14:creationId xmlns:p14="http://schemas.microsoft.com/office/powerpoint/2010/main" val="177117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CEB381-19D2-9402-A4B6-D95FC8C8421D}"/>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FFD8BE-995E-A149-84D6-0B8812A1BBB6}"/>
              </a:ext>
            </a:extLst>
          </p:cNvPr>
          <p:cNvPicPr>
            <a:picLocks noChangeAspect="1"/>
          </p:cNvPicPr>
          <p:nvPr/>
        </p:nvPicPr>
        <p:blipFill>
          <a:blip r:embed="rId2"/>
          <a:stretch>
            <a:fillRect/>
          </a:stretch>
        </p:blipFill>
        <p:spPr>
          <a:xfrm>
            <a:off x="349529" y="1274370"/>
            <a:ext cx="8438972" cy="4746922"/>
          </a:xfrm>
          <a:prstGeom prst="rect">
            <a:avLst/>
          </a:prstGeom>
          <a:ln>
            <a:solidFill>
              <a:schemeClr val="tx1"/>
            </a:solidFill>
          </a:ln>
        </p:spPr>
      </p:pic>
      <p:pic>
        <p:nvPicPr>
          <p:cNvPr id="6" name="Picture 5">
            <a:extLst>
              <a:ext uri="{FF2B5EF4-FFF2-40B4-BE49-F238E27FC236}">
                <a16:creationId xmlns:a16="http://schemas.microsoft.com/office/drawing/2014/main" id="{29D03118-6A26-2120-40F4-9F2553492358}"/>
              </a:ext>
            </a:extLst>
          </p:cNvPr>
          <p:cNvPicPr>
            <a:picLocks noChangeAspect="1"/>
          </p:cNvPicPr>
          <p:nvPr/>
        </p:nvPicPr>
        <p:blipFill>
          <a:blip r:embed="rId3"/>
          <a:stretch>
            <a:fillRect/>
          </a:stretch>
        </p:blipFill>
        <p:spPr>
          <a:xfrm>
            <a:off x="9001155" y="34421"/>
            <a:ext cx="2938799" cy="6308505"/>
          </a:xfrm>
          <a:prstGeom prst="rect">
            <a:avLst/>
          </a:prstGeom>
        </p:spPr>
      </p:pic>
      <p:sp>
        <p:nvSpPr>
          <p:cNvPr id="7" name="Title 2">
            <a:extLst>
              <a:ext uri="{FF2B5EF4-FFF2-40B4-BE49-F238E27FC236}">
                <a16:creationId xmlns:a16="http://schemas.microsoft.com/office/drawing/2014/main" id="{A20345A3-D65C-EE85-BAD5-03E4C462816B}"/>
              </a:ext>
            </a:extLst>
          </p:cNvPr>
          <p:cNvSpPr>
            <a:spLocks noGrp="1"/>
          </p:cNvSpPr>
          <p:nvPr>
            <p:ph type="title"/>
          </p:nvPr>
        </p:nvSpPr>
        <p:spPr>
          <a:xfrm>
            <a:off x="0" y="0"/>
            <a:ext cx="12192000" cy="1274370"/>
          </a:xfrm>
        </p:spPr>
        <p:txBody>
          <a:bodyPr/>
          <a:lstStyle/>
          <a:p>
            <a:r>
              <a:rPr lang="en-US" sz="3600" b="1"/>
              <a:t>A recent example of adapting a figure</a:t>
            </a:r>
            <a:endParaRPr lang="en-US" sz="3600"/>
          </a:p>
        </p:txBody>
      </p:sp>
    </p:spTree>
    <p:extLst>
      <p:ext uri="{BB962C8B-B14F-4D97-AF65-F5344CB8AC3E}">
        <p14:creationId xmlns:p14="http://schemas.microsoft.com/office/powerpoint/2010/main" val="31828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646A79-FDD2-0E7C-1832-08371722094D}"/>
              </a:ext>
            </a:extLst>
          </p:cNvPr>
          <p:cNvSpPr>
            <a:spLocks noGrp="1"/>
          </p:cNvSpPr>
          <p:nvPr>
            <p:ph idx="1"/>
          </p:nvPr>
        </p:nvSpPr>
        <p:spPr>
          <a:xfrm>
            <a:off x="838200" y="2170681"/>
            <a:ext cx="5167223" cy="3838233"/>
          </a:xfrm>
        </p:spPr>
        <p:txBody>
          <a:bodyPr/>
          <a:lstStyle/>
          <a:p>
            <a:r>
              <a:rPr lang="en-US">
                <a:cs typeface="Arial"/>
              </a:rPr>
              <a:t>Mean</a:t>
            </a:r>
          </a:p>
          <a:p>
            <a:endParaRPr lang="en-US"/>
          </a:p>
          <a:p>
            <a:r>
              <a:rPr lang="en-US">
                <a:cs typeface="Arial"/>
              </a:rPr>
              <a:t>Median (</a:t>
            </a:r>
            <a:r>
              <a:rPr lang="en-US">
                <a:ea typeface="+mn-lt"/>
                <a:cs typeface="+mn-lt"/>
              </a:rPr>
              <a:t>α = .5)</a:t>
            </a:r>
          </a:p>
          <a:p>
            <a:endParaRPr lang="en-US"/>
          </a:p>
          <a:p>
            <a:r>
              <a:rPr lang="en-US">
                <a:cs typeface="Arial"/>
              </a:rPr>
              <a:t>Percentile </a:t>
            </a:r>
            <a:r>
              <a:rPr lang="en-US">
                <a:ea typeface="+mn-lt"/>
                <a:cs typeface="+mn-lt"/>
              </a:rPr>
              <a:t>α</a:t>
            </a:r>
            <a:endParaRPr lang="en-US">
              <a:cs typeface="Calibri"/>
            </a:endParaRPr>
          </a:p>
        </p:txBody>
      </p:sp>
      <p:sp>
        <p:nvSpPr>
          <p:cNvPr id="5" name="Title 2">
            <a:extLst>
              <a:ext uri="{FF2B5EF4-FFF2-40B4-BE49-F238E27FC236}">
                <a16:creationId xmlns:a16="http://schemas.microsoft.com/office/drawing/2014/main" id="{B2AD23EA-F50E-7963-D6DB-03C1916598F8}"/>
              </a:ext>
            </a:extLst>
          </p:cNvPr>
          <p:cNvSpPr>
            <a:spLocks noGrp="1"/>
          </p:cNvSpPr>
          <p:nvPr>
            <p:ph type="title"/>
          </p:nvPr>
        </p:nvSpPr>
        <p:spPr>
          <a:xfrm>
            <a:off x="838200" y="77579"/>
            <a:ext cx="10515600" cy="1116219"/>
          </a:xfrm>
        </p:spPr>
        <p:txBody>
          <a:bodyPr/>
          <a:lstStyle/>
          <a:p>
            <a:r>
              <a:rPr lang="en-US">
                <a:latin typeface="Georgia"/>
              </a:rPr>
              <a:t>Quantile Regression:</a:t>
            </a:r>
            <a:br>
              <a:rPr lang="en-US">
                <a:latin typeface="Georgia"/>
              </a:rPr>
            </a:br>
            <a:r>
              <a:rPr lang="en-US" i="1">
                <a:latin typeface="Georgia"/>
              </a:rPr>
              <a:t>Pinball Loss</a:t>
            </a:r>
            <a:endParaRPr lang="en-US" sz="3400" i="1">
              <a:latin typeface="Georgia"/>
            </a:endParaRPr>
          </a:p>
        </p:txBody>
      </p:sp>
      <p:sp>
        <p:nvSpPr>
          <p:cNvPr id="7" name="Content Placeholder 1">
            <a:extLst>
              <a:ext uri="{FF2B5EF4-FFF2-40B4-BE49-F238E27FC236}">
                <a16:creationId xmlns:a16="http://schemas.microsoft.com/office/drawing/2014/main" id="{08B683EE-1C29-4FCE-A959-5ED67F751217}"/>
              </a:ext>
            </a:extLst>
          </p:cNvPr>
          <p:cNvSpPr txBox="1">
            <a:spLocks/>
          </p:cNvSpPr>
          <p:nvPr/>
        </p:nvSpPr>
        <p:spPr bwMode="auto">
          <a:xfrm>
            <a:off x="4950125" y="2170681"/>
            <a:ext cx="4577752" cy="383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Σ </a:t>
            </a:r>
            <a:r>
              <a:rPr lang="en-US">
                <a:ea typeface="+mn-lt"/>
                <a:cs typeface="Arial"/>
              </a:rPr>
              <a:t>|</a:t>
            </a:r>
            <a:r>
              <a:rPr lang="en-US">
                <a:ea typeface="+mn-lt"/>
                <a:cs typeface="+mn-lt"/>
              </a:rPr>
              <a:t>x̄ - xi|</a:t>
            </a:r>
            <a:r>
              <a:rPr lang="en-US" baseline="30000">
                <a:ea typeface="+mn-lt"/>
                <a:cs typeface="+mn-lt"/>
              </a:rPr>
              <a:t>2</a:t>
            </a:r>
          </a:p>
          <a:p>
            <a:pPr marL="0" indent="0">
              <a:buNone/>
            </a:pPr>
            <a:endParaRPr lang="en-US">
              <a:cs typeface="Calibri"/>
            </a:endParaRPr>
          </a:p>
          <a:p>
            <a:pPr marL="0" indent="0">
              <a:buNone/>
            </a:pPr>
            <a:r>
              <a:rPr lang="en-US">
                <a:ea typeface="+mn-lt"/>
                <a:cs typeface="+mn-lt"/>
              </a:rPr>
              <a:t>Σ |x̄ - xi|</a:t>
            </a:r>
            <a:br>
              <a:rPr lang="en-US">
                <a:ea typeface="+mn-lt"/>
                <a:cs typeface="+mn-lt"/>
              </a:rPr>
            </a:br>
            <a:br>
              <a:rPr lang="en-US">
                <a:ea typeface="+mn-lt"/>
                <a:cs typeface="+mn-lt"/>
              </a:rPr>
            </a:br>
            <a:br>
              <a:rPr lang="en-US">
                <a:cs typeface="Calibri"/>
              </a:rPr>
            </a:br>
            <a:r>
              <a:rPr lang="en-US">
                <a:ea typeface="+mn-lt"/>
                <a:cs typeface="+mn-lt"/>
              </a:rPr>
              <a:t>Σ ℓ</a:t>
            </a:r>
            <a:r>
              <a:rPr lang="en-US" sz="1900" baseline="-25000">
                <a:ea typeface="+mn-lt"/>
                <a:cs typeface="+mn-lt"/>
              </a:rPr>
              <a:t>α</a:t>
            </a:r>
            <a:r>
              <a:rPr lang="en-US">
                <a:ea typeface="+mn-lt"/>
                <a:cs typeface="+mn-lt"/>
              </a:rPr>
              <a:t>(x̄ - xi)</a:t>
            </a:r>
            <a:br>
              <a:rPr lang="en-US">
                <a:ea typeface="+mn-lt"/>
                <a:cs typeface="+mn-lt"/>
              </a:rPr>
            </a:br>
            <a:r>
              <a:rPr lang="en-US">
                <a:ea typeface="+mn-lt"/>
                <a:cs typeface="+mn-lt"/>
              </a:rPr>
              <a:t>      "pinball loss"</a:t>
            </a:r>
          </a:p>
          <a:p>
            <a:pPr marL="0" indent="0">
              <a:buNone/>
            </a:pPr>
            <a:endParaRPr lang="en-US">
              <a:cs typeface="Calibri"/>
            </a:endParaRPr>
          </a:p>
        </p:txBody>
      </p:sp>
      <p:sp>
        <p:nvSpPr>
          <p:cNvPr id="8" name="Content Placeholder 1">
            <a:extLst>
              <a:ext uri="{FF2B5EF4-FFF2-40B4-BE49-F238E27FC236}">
                <a16:creationId xmlns:a16="http://schemas.microsoft.com/office/drawing/2014/main" id="{31D19F99-4ABD-6F33-D36B-0E93D5E77A4E}"/>
              </a:ext>
            </a:extLst>
          </p:cNvPr>
          <p:cNvSpPr txBox="1">
            <a:spLocks/>
          </p:cNvSpPr>
          <p:nvPr/>
        </p:nvSpPr>
        <p:spPr bwMode="auto">
          <a:xfrm>
            <a:off x="4950124" y="1049247"/>
            <a:ext cx="4577752"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Minimize loss</a:t>
            </a:r>
            <a:br>
              <a:rPr lang="en-US">
                <a:cs typeface="Arial"/>
              </a:rPr>
            </a:br>
            <a:r>
              <a:rPr lang="en-US">
                <a:cs typeface="Calibri"/>
              </a:rPr>
              <a:t>Σ</a:t>
            </a:r>
            <a:r>
              <a:rPr lang="en-US">
                <a:ea typeface="+mn-lt"/>
                <a:cs typeface="+mn-lt"/>
              </a:rPr>
              <a:t> </a:t>
            </a:r>
            <a:r>
              <a:rPr lang="en-US">
                <a:cs typeface="Arial"/>
              </a:rPr>
              <a:t>L(</a:t>
            </a:r>
            <a:r>
              <a:rPr lang="en-US">
                <a:ea typeface="+mn-lt"/>
                <a:cs typeface="+mn-lt"/>
              </a:rPr>
              <a:t>x̄ - xi)</a:t>
            </a:r>
            <a:endParaRPr lang="en-US"/>
          </a:p>
        </p:txBody>
      </p:sp>
      <p:sp>
        <p:nvSpPr>
          <p:cNvPr id="9" name="Content Placeholder 1">
            <a:extLst>
              <a:ext uri="{FF2B5EF4-FFF2-40B4-BE49-F238E27FC236}">
                <a16:creationId xmlns:a16="http://schemas.microsoft.com/office/drawing/2014/main" id="{B5B7D4E1-187D-4A5B-0259-BC32547F0FEB}"/>
              </a:ext>
            </a:extLst>
          </p:cNvPr>
          <p:cNvSpPr txBox="1">
            <a:spLocks/>
          </p:cNvSpPr>
          <p:nvPr/>
        </p:nvSpPr>
        <p:spPr bwMode="auto">
          <a:xfrm>
            <a:off x="838199" y="1379926"/>
            <a:ext cx="4577752"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Statistic to Estimate </a:t>
            </a:r>
            <a:r>
              <a:rPr lang="en-US">
                <a:ea typeface="+mn-lt"/>
                <a:cs typeface="+mn-lt"/>
              </a:rPr>
              <a:t>x̄</a:t>
            </a:r>
            <a:endParaRPr lang="en-US">
              <a:cs typeface="Arial"/>
            </a:endParaRPr>
          </a:p>
        </p:txBody>
      </p:sp>
      <p:sp>
        <p:nvSpPr>
          <p:cNvPr id="10" name="Content Placeholder 1">
            <a:extLst>
              <a:ext uri="{FF2B5EF4-FFF2-40B4-BE49-F238E27FC236}">
                <a16:creationId xmlns:a16="http://schemas.microsoft.com/office/drawing/2014/main" id="{F48D265F-A8D6-FD6D-48F7-FF1FB8F0DE55}"/>
              </a:ext>
            </a:extLst>
          </p:cNvPr>
          <p:cNvSpPr txBox="1">
            <a:spLocks/>
          </p:cNvSpPr>
          <p:nvPr/>
        </p:nvSpPr>
        <p:spPr bwMode="auto">
          <a:xfrm>
            <a:off x="9205821" y="1379926"/>
            <a:ext cx="2363639"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Graph L(</a:t>
            </a:r>
            <a:r>
              <a:rPr lang="en-US">
                <a:ea typeface="+mn-lt"/>
                <a:cs typeface="+mn-lt"/>
              </a:rPr>
              <a:t>x)</a:t>
            </a:r>
            <a:endParaRPr lang="en-US"/>
          </a:p>
        </p:txBody>
      </p:sp>
      <p:cxnSp>
        <p:nvCxnSpPr>
          <p:cNvPr id="11" name="Straight Arrow Connector 10">
            <a:extLst>
              <a:ext uri="{FF2B5EF4-FFF2-40B4-BE49-F238E27FC236}">
                <a16:creationId xmlns:a16="http://schemas.microsoft.com/office/drawing/2014/main" id="{5DCDBE2E-3AD1-51A7-ADE8-F87A278BE89B}"/>
              </a:ext>
            </a:extLst>
          </p:cNvPr>
          <p:cNvCxnSpPr/>
          <p:nvPr/>
        </p:nvCxnSpPr>
        <p:spPr>
          <a:xfrm>
            <a:off x="448574" y="1994139"/>
            <a:ext cx="11409871" cy="23005"/>
          </a:xfrm>
          <a:prstGeom prst="straightConnector1">
            <a:avLst/>
          </a:prstGeom>
          <a:ln w="57150">
            <a:solidFill>
              <a:srgbClr val="720D1A"/>
            </a:solidFill>
          </a:ln>
        </p:spPr>
        <p:style>
          <a:lnRef idx="3">
            <a:schemeClr val="accent1"/>
          </a:lnRef>
          <a:fillRef idx="0">
            <a:schemeClr val="accent1"/>
          </a:fillRef>
          <a:effectRef idx="2">
            <a:schemeClr val="accent1"/>
          </a:effectRef>
          <a:fontRef idx="minor">
            <a:schemeClr val="tx1"/>
          </a:fontRef>
        </p:style>
      </p:cxnSp>
      <p:pic>
        <p:nvPicPr>
          <p:cNvPr id="13" name="Picture 12" descr="A blue line with black lines&#10;&#10;Description automatically generated">
            <a:extLst>
              <a:ext uri="{FF2B5EF4-FFF2-40B4-BE49-F238E27FC236}">
                <a16:creationId xmlns:a16="http://schemas.microsoft.com/office/drawing/2014/main" id="{F72BB898-D3F2-A723-58A7-55E4E8619EDB}"/>
              </a:ext>
            </a:extLst>
          </p:cNvPr>
          <p:cNvPicPr>
            <a:picLocks noChangeAspect="1"/>
          </p:cNvPicPr>
          <p:nvPr/>
        </p:nvPicPr>
        <p:blipFill>
          <a:blip r:embed="rId2"/>
          <a:stretch>
            <a:fillRect/>
          </a:stretch>
        </p:blipFill>
        <p:spPr>
          <a:xfrm>
            <a:off x="8824942" y="4537540"/>
            <a:ext cx="2743200" cy="1350102"/>
          </a:xfrm>
          <a:prstGeom prst="rect">
            <a:avLst/>
          </a:prstGeom>
        </p:spPr>
      </p:pic>
      <p:pic>
        <p:nvPicPr>
          <p:cNvPr id="17" name="Content Placeholder 3" descr="A line drawing of a line&#10;&#10;Description automatically generated">
            <a:extLst>
              <a:ext uri="{FF2B5EF4-FFF2-40B4-BE49-F238E27FC236}">
                <a16:creationId xmlns:a16="http://schemas.microsoft.com/office/drawing/2014/main" id="{FD74B595-93DF-DD6B-D07E-9F6AA12C7928}"/>
              </a:ext>
            </a:extLst>
          </p:cNvPr>
          <p:cNvPicPr>
            <a:picLocks noChangeAspect="1"/>
          </p:cNvPicPr>
          <p:nvPr/>
        </p:nvPicPr>
        <p:blipFill>
          <a:blip r:embed="rId3"/>
          <a:stretch>
            <a:fillRect/>
          </a:stretch>
        </p:blipFill>
        <p:spPr bwMode="auto">
          <a:xfrm>
            <a:off x="9085097" y="3360208"/>
            <a:ext cx="1895805" cy="105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0F2EE722-27BF-37D1-3CF9-CEA4B8145658}"/>
              </a:ext>
            </a:extLst>
          </p:cNvPr>
          <p:cNvCxnSpPr/>
          <p:nvPr/>
        </p:nvCxnSpPr>
        <p:spPr>
          <a:xfrm>
            <a:off x="9458959" y="3716673"/>
            <a:ext cx="630445" cy="637674"/>
          </a:xfrm>
          <a:prstGeom prst="straightConnector1">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903AB3-6026-23B2-3DB0-A3EA0830591B}"/>
              </a:ext>
            </a:extLst>
          </p:cNvPr>
          <p:cNvCxnSpPr>
            <a:cxnSpLocks/>
          </p:cNvCxnSpPr>
          <p:nvPr/>
        </p:nvCxnSpPr>
        <p:spPr>
          <a:xfrm flipH="1">
            <a:off x="10074721" y="3705787"/>
            <a:ext cx="629804" cy="659339"/>
          </a:xfrm>
          <a:prstGeom prst="straightConnector1">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Content Placeholder 3" descr="A line drawing of a line&#10;&#10;Description automatically generated">
            <a:extLst>
              <a:ext uri="{FF2B5EF4-FFF2-40B4-BE49-F238E27FC236}">
                <a16:creationId xmlns:a16="http://schemas.microsoft.com/office/drawing/2014/main" id="{AD80F911-37B5-6EEA-9FE8-FC462F8B13D5}"/>
              </a:ext>
            </a:extLst>
          </p:cNvPr>
          <p:cNvPicPr>
            <a:picLocks noGrp="1" noChangeAspect="1"/>
          </p:cNvPicPr>
          <p:nvPr/>
        </p:nvPicPr>
        <p:blipFill>
          <a:blip r:embed="rId3"/>
          <a:stretch>
            <a:fillRect/>
          </a:stretch>
        </p:blipFill>
        <p:spPr bwMode="auto">
          <a:xfrm>
            <a:off x="9042765" y="2174874"/>
            <a:ext cx="1980471" cy="97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F935D08A-0479-18F7-3ED5-31C71969B805}"/>
              </a:ext>
            </a:extLst>
          </p:cNvPr>
          <p:cNvGrpSpPr/>
          <p:nvPr/>
        </p:nvGrpSpPr>
        <p:grpSpPr>
          <a:xfrm>
            <a:off x="9397999" y="1619250"/>
            <a:ext cx="1344084" cy="1492249"/>
            <a:chOff x="3873499" y="4307417"/>
            <a:chExt cx="1344084" cy="1492249"/>
          </a:xfrm>
        </p:grpSpPr>
        <p:sp>
          <p:nvSpPr>
            <p:cNvPr id="4" name="Arc 3">
              <a:extLst>
                <a:ext uri="{FF2B5EF4-FFF2-40B4-BE49-F238E27FC236}">
                  <a16:creationId xmlns:a16="http://schemas.microsoft.com/office/drawing/2014/main" id="{7BBB92BB-78BE-8873-E425-5C8326EB9F9A}"/>
                </a:ext>
              </a:extLst>
            </p:cNvPr>
            <p:cNvSpPr/>
            <p:nvPr/>
          </p:nvSpPr>
          <p:spPr>
            <a:xfrm rot="10800000">
              <a:off x="3947583" y="4307417"/>
              <a:ext cx="1270000" cy="1492249"/>
            </a:xfrm>
            <a:prstGeom prst="arc">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6" name="Arc 5">
              <a:extLst>
                <a:ext uri="{FF2B5EF4-FFF2-40B4-BE49-F238E27FC236}">
                  <a16:creationId xmlns:a16="http://schemas.microsoft.com/office/drawing/2014/main" id="{D226473E-1A9C-2074-C359-3BE90CCAC83B}"/>
                </a:ext>
              </a:extLst>
            </p:cNvPr>
            <p:cNvSpPr/>
            <p:nvPr/>
          </p:nvSpPr>
          <p:spPr>
            <a:xfrm rot="10800000" flipH="1">
              <a:off x="3873499" y="4318001"/>
              <a:ext cx="1312332" cy="1481664"/>
            </a:xfrm>
            <a:prstGeom prst="arc">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2126585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7A9692-343C-3A4F-D319-B9786C24045C}"/>
              </a:ext>
            </a:extLst>
          </p:cNvPr>
          <p:cNvSpPr>
            <a:spLocks noGrp="1"/>
          </p:cNvSpPr>
          <p:nvPr>
            <p:ph idx="1"/>
          </p:nvPr>
        </p:nvSpPr>
        <p:spPr>
          <a:xfrm>
            <a:off x="352306" y="1274370"/>
            <a:ext cx="11504142" cy="4841393"/>
          </a:xfrm>
        </p:spPr>
        <p:txBody>
          <a:bodyPr/>
          <a:lstStyle/>
          <a:p>
            <a:pPr marL="0" indent="0">
              <a:spcBef>
                <a:spcPts val="800"/>
              </a:spcBef>
              <a:spcAft>
                <a:spcPts val="800"/>
              </a:spcAft>
              <a:buNone/>
            </a:pPr>
            <a:r>
              <a:rPr lang="en-US" b="1">
                <a:cs typeface="Arial"/>
              </a:rPr>
              <a:t>By the end of this session, the learner should be able to:</a:t>
            </a:r>
            <a:endParaRPr lang="en-US"/>
          </a:p>
          <a:p>
            <a:pPr marL="514350" indent="-514350">
              <a:spcBef>
                <a:spcPts val="800"/>
              </a:spcBef>
              <a:spcAft>
                <a:spcPts val="800"/>
              </a:spcAft>
              <a:buAutoNum type="arabicPeriod"/>
            </a:pPr>
            <a:r>
              <a:rPr lang="en-US">
                <a:ea typeface="+mn-lt"/>
                <a:cs typeface="+mn-lt"/>
              </a:rPr>
              <a:t>Appreciate the clinical importance of the diagnosis and treatment of subclinical hypothyroidism.</a:t>
            </a:r>
            <a:endParaRPr lang="en-US"/>
          </a:p>
          <a:p>
            <a:pPr marL="514350" indent="-514350">
              <a:buAutoNum type="arabicPeriod"/>
            </a:pPr>
            <a:r>
              <a:rPr lang="en-US">
                <a:ea typeface="+mn-lt"/>
                <a:cs typeface="+mn-lt"/>
              </a:rPr>
              <a:t>Appraise literature and analyze data on the phenomenon of seasonal TSH.</a:t>
            </a:r>
            <a:endParaRPr lang="en-US"/>
          </a:p>
          <a:p>
            <a:pPr marL="514350" indent="-514350">
              <a:buAutoNum type="arabicPeriod"/>
            </a:pPr>
            <a:r>
              <a:rPr lang="en-US">
                <a:ea typeface="+mn-lt"/>
                <a:cs typeface="+mn-lt"/>
              </a:rPr>
              <a:t>Review traditional, proposed, and modern approaches to this decision making process.</a:t>
            </a:r>
            <a:endParaRPr lang="en-US"/>
          </a:p>
          <a:p>
            <a:pPr marL="514350" indent="-514350">
              <a:buAutoNum type="arabicPeriod"/>
            </a:pPr>
            <a:r>
              <a:rPr lang="en-US">
                <a:ea typeface="+mn-lt"/>
                <a:cs typeface="+mn-lt"/>
              </a:rPr>
              <a:t>Review (sketch of ) a proposal for "expectation intervals", in which the end-points (analogous to upper and lower reference values) are calibrated to reflect uncertainty and benign variation in patient-specific, setting-aware manner.</a:t>
            </a:r>
            <a:endParaRPr lang="en-US"/>
          </a:p>
        </p:txBody>
      </p:sp>
      <p:sp>
        <p:nvSpPr>
          <p:cNvPr id="8" name="Title 1">
            <a:extLst>
              <a:ext uri="{FF2B5EF4-FFF2-40B4-BE49-F238E27FC236}">
                <a16:creationId xmlns:a16="http://schemas.microsoft.com/office/drawing/2014/main" id="{F6D264A6-5270-E07C-D823-FB32E9717D20}"/>
              </a:ext>
            </a:extLst>
          </p:cNvPr>
          <p:cNvSpPr>
            <a:spLocks noGrp="1"/>
          </p:cNvSpPr>
          <p:nvPr>
            <p:ph type="title"/>
          </p:nvPr>
        </p:nvSpPr>
        <p:spPr>
          <a:xfrm>
            <a:off x="838200" y="0"/>
            <a:ext cx="10515600" cy="1274370"/>
          </a:xfrm>
        </p:spPr>
        <p:txBody>
          <a:bodyPr/>
          <a:lstStyle/>
          <a:p>
            <a:pPr algn="ctr"/>
            <a:r>
              <a:rPr lang="en-US" b="1">
                <a:latin typeface="Georgia"/>
              </a:rPr>
              <a:t>Learning Objectives</a:t>
            </a:r>
            <a:endParaRPr lang="en-US" b="1"/>
          </a:p>
        </p:txBody>
      </p:sp>
      <p:sp>
        <p:nvSpPr>
          <p:cNvPr id="9" name="Rectangle 8">
            <a:extLst>
              <a:ext uri="{FF2B5EF4-FFF2-40B4-BE49-F238E27FC236}">
                <a16:creationId xmlns:a16="http://schemas.microsoft.com/office/drawing/2014/main" id="{0C5B2315-2EF9-B772-701E-908246D857B4}"/>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23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72AD2-949B-B082-2E7A-238D15BC2CFF}"/>
              </a:ext>
            </a:extLst>
          </p:cNvPr>
          <p:cNvSpPr>
            <a:spLocks noGrp="1"/>
          </p:cNvSpPr>
          <p:nvPr>
            <p:ph type="title"/>
          </p:nvPr>
        </p:nvSpPr>
        <p:spPr/>
        <p:txBody>
          <a:bodyPr/>
          <a:lstStyle/>
          <a:p>
            <a:r>
              <a:rPr lang="en-US">
                <a:latin typeface="Georgia"/>
              </a:rPr>
              <a:t>A Good Idea Addressing a Related Need</a:t>
            </a:r>
            <a:endParaRPr lang="en-US"/>
          </a:p>
        </p:txBody>
      </p:sp>
      <p:sp>
        <p:nvSpPr>
          <p:cNvPr id="4" name="TextBox 3">
            <a:extLst>
              <a:ext uri="{FF2B5EF4-FFF2-40B4-BE49-F238E27FC236}">
                <a16:creationId xmlns:a16="http://schemas.microsoft.com/office/drawing/2014/main" id="{7A2FB4B4-967F-8031-A2E0-DB59072EA5CF}"/>
              </a:ext>
            </a:extLst>
          </p:cNvPr>
          <p:cNvSpPr txBox="1"/>
          <p:nvPr/>
        </p:nvSpPr>
        <p:spPr>
          <a:xfrm>
            <a:off x="5566330" y="1473910"/>
            <a:ext cx="644129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cs typeface="Segoe UI"/>
              </a:rPr>
              <a:t>However</a:t>
            </a:r>
            <a:r>
              <a:rPr lang="en-US" sz="2800">
                <a:latin typeface="Calibri"/>
                <a:cs typeface="Segoe UI"/>
              </a:rPr>
              <a:t>​,</a:t>
            </a:r>
            <a:endParaRPr lang="en-US" sz="2800">
              <a:cs typeface="Segoe UI"/>
            </a:endParaRPr>
          </a:p>
          <a:p>
            <a:pPr marL="457200" indent="-457200">
              <a:buFont typeface="Arial"/>
              <a:buChar char="•"/>
            </a:pPr>
            <a:r>
              <a:rPr lang="en-US" sz="2800">
                <a:latin typeface="Calibri"/>
                <a:cs typeface="Segoe UI"/>
              </a:rPr>
              <a:t>Those treatment data do not exist​</a:t>
            </a:r>
          </a:p>
          <a:p>
            <a:pPr marL="457200" indent="-457200">
              <a:buFont typeface="Arial"/>
              <a:buChar char="•"/>
            </a:pPr>
            <a:r>
              <a:rPr lang="en-US" sz="2800">
                <a:latin typeface="Calibri"/>
                <a:cs typeface="Segoe UI"/>
              </a:rPr>
              <a:t>Does not address diagnosis​</a:t>
            </a:r>
          </a:p>
          <a:p>
            <a:pPr marL="457200" indent="-457200">
              <a:buFont typeface="Arial"/>
              <a:buChar char="•"/>
            </a:pPr>
            <a:r>
              <a:rPr lang="en-US" sz="2800">
                <a:latin typeface="Calibri"/>
                <a:cs typeface="Segoe UI"/>
              </a:rPr>
              <a:t>It makes assumptions about the therapy in question​</a:t>
            </a:r>
          </a:p>
          <a:p>
            <a:r>
              <a:rPr lang="en-US" sz="2800">
                <a:latin typeface="Calibri"/>
                <a:cs typeface="Segoe UI"/>
              </a:rPr>
              <a:t>​</a:t>
            </a:r>
          </a:p>
          <a:p>
            <a:r>
              <a:rPr lang="en-US" sz="2800" b="1">
                <a:latin typeface="Calibri"/>
                <a:cs typeface="Segoe UI"/>
              </a:rPr>
              <a:t>Moreover, “Which” Therapeutic Interval?</a:t>
            </a:r>
            <a:r>
              <a:rPr lang="en-US" sz="2800">
                <a:latin typeface="Calibri"/>
                <a:cs typeface="Segoe UI"/>
              </a:rPr>
              <a:t>​</a:t>
            </a:r>
          </a:p>
          <a:p>
            <a:pPr marL="457200" indent="-457200">
              <a:buFont typeface="Arial"/>
              <a:buChar char="•"/>
            </a:pPr>
            <a:r>
              <a:rPr lang="en-US" sz="2800">
                <a:latin typeface="Calibri"/>
                <a:cs typeface="Segoe UI"/>
              </a:rPr>
              <a:t>Need additional intervals for each therapeutic?​</a:t>
            </a:r>
          </a:p>
          <a:p>
            <a:pPr marL="457200" indent="-457200">
              <a:buFont typeface="Arial"/>
              <a:buChar char="•"/>
            </a:pPr>
            <a:r>
              <a:rPr lang="en-US" sz="2800">
                <a:latin typeface="Calibri"/>
                <a:cs typeface="Segoe UI"/>
              </a:rPr>
              <a:t>For each treatment–goal?</a:t>
            </a:r>
            <a:endParaRPr lang="en-US"/>
          </a:p>
        </p:txBody>
      </p:sp>
      <p:sp>
        <p:nvSpPr>
          <p:cNvPr id="7" name="Content Placeholder 1">
            <a:extLst>
              <a:ext uri="{FF2B5EF4-FFF2-40B4-BE49-F238E27FC236}">
                <a16:creationId xmlns:a16="http://schemas.microsoft.com/office/drawing/2014/main" id="{30B45712-3FE1-DF15-F825-D2718AD1B745}"/>
              </a:ext>
            </a:extLst>
          </p:cNvPr>
          <p:cNvSpPr txBox="1">
            <a:spLocks/>
          </p:cNvSpPr>
          <p:nvPr/>
        </p:nvSpPr>
        <p:spPr bwMode="auto">
          <a:xfrm>
            <a:off x="838200" y="1580506"/>
            <a:ext cx="4456901" cy="418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ea typeface="+mn-lt"/>
                <a:cs typeface="+mn-lt"/>
              </a:rPr>
              <a:t>Someone should do that...</a:t>
            </a:r>
            <a:endParaRPr lang="en-US" b="1"/>
          </a:p>
          <a:p>
            <a:r>
              <a:rPr lang="en-US">
                <a:ea typeface="+mn-lt"/>
                <a:cs typeface="+mn-lt"/>
              </a:rPr>
              <a:t>Clinical decision support for physicians</a:t>
            </a:r>
            <a:endParaRPr lang="en-US">
              <a:cs typeface="Calibri"/>
            </a:endParaRPr>
          </a:p>
          <a:p>
            <a:r>
              <a:rPr lang="en-US">
                <a:ea typeface="+mn-lt"/>
                <a:cs typeface="+mn-lt"/>
              </a:rPr>
              <a:t>Perhaps with a therapeutic interval, doctors would not overload the reference interval for therapeutic decisions.</a:t>
            </a:r>
            <a:endParaRPr lang="en-US">
              <a:ea typeface="+mn-lt"/>
            </a:endParaRPr>
          </a:p>
        </p:txBody>
      </p:sp>
    </p:spTree>
    <p:extLst>
      <p:ext uri="{BB962C8B-B14F-4D97-AF65-F5344CB8AC3E}">
        <p14:creationId xmlns:p14="http://schemas.microsoft.com/office/powerpoint/2010/main" val="32787487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Critical literature review</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158263" y="1670304"/>
            <a:ext cx="12028558" cy="4326450"/>
          </a:xfrm>
        </p:spPr>
        <p:txBody>
          <a:bodyPr>
            <a:normAutofit/>
          </a:bodyPr>
          <a:lstStyle/>
          <a:p>
            <a:pPr marL="0" indent="0">
              <a:buNone/>
            </a:pPr>
            <a:r>
              <a:rPr lang="en-US" b="1"/>
              <a:t>What are the authors trying to prove?</a:t>
            </a:r>
          </a:p>
          <a:p>
            <a:pPr lvl="1"/>
            <a:r>
              <a:rPr lang="en-US"/>
              <a:t>What goal(s) do they set in the abstract and introduction?</a:t>
            </a:r>
          </a:p>
          <a:p>
            <a:pPr lvl="1"/>
            <a:r>
              <a:rPr lang="en-US"/>
              <a:t>Is their study design appropriate to the goal?</a:t>
            </a:r>
          </a:p>
          <a:p>
            <a:pPr lvl="1"/>
            <a:r>
              <a:rPr lang="en-US"/>
              <a:t>What hypotheses (null and alternate) do they use for their statistical tests?</a:t>
            </a:r>
          </a:p>
          <a:p>
            <a:pPr marL="0" indent="0">
              <a:buNone/>
            </a:pPr>
            <a:endParaRPr lang="en-US"/>
          </a:p>
          <a:p>
            <a:pPr marL="0" indent="0">
              <a:buNone/>
            </a:pPr>
            <a:r>
              <a:rPr lang="en-US" b="1"/>
              <a:t>Did they prove it?</a:t>
            </a:r>
          </a:p>
          <a:p>
            <a:pPr lvl="1"/>
            <a:r>
              <a:rPr lang="en-US"/>
              <a:t>Are you convinced by their conclusions?  </a:t>
            </a:r>
            <a:r>
              <a:rPr lang="en-US" b="1"/>
              <a:t>Explain.</a:t>
            </a:r>
          </a:p>
          <a:p>
            <a:pPr lvl="1"/>
            <a:r>
              <a:rPr lang="en-US"/>
              <a:t>How would </a:t>
            </a:r>
            <a:r>
              <a:rPr lang="en-US" b="1"/>
              <a:t>you</a:t>
            </a:r>
            <a:r>
              <a:rPr lang="en-US"/>
              <a:t> counsel a clinician regarding the test or therapy discussed?</a:t>
            </a:r>
          </a:p>
        </p:txBody>
      </p:sp>
    </p:spTree>
    <p:extLst>
      <p:ext uri="{BB962C8B-B14F-4D97-AF65-F5344CB8AC3E}">
        <p14:creationId xmlns:p14="http://schemas.microsoft.com/office/powerpoint/2010/main" val="58382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Test utility evaluation</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421105" y="1670304"/>
            <a:ext cx="10870733" cy="4326450"/>
          </a:xfrm>
        </p:spPr>
        <p:txBody>
          <a:bodyPr>
            <a:normAutofit lnSpcReduction="10000"/>
          </a:bodyPr>
          <a:lstStyle/>
          <a:p>
            <a:pPr marL="0" indent="0">
              <a:buNone/>
            </a:pPr>
            <a:r>
              <a:rPr lang="en-US" sz="3600" b="1"/>
              <a:t>Study population</a:t>
            </a:r>
          </a:p>
          <a:p>
            <a:r>
              <a:rPr lang="en-US"/>
              <a:t>Screening test: general population</a:t>
            </a:r>
          </a:p>
          <a:p>
            <a:r>
              <a:rPr lang="en-US"/>
              <a:t>Diagnostic test: a population with high pre-test suspicion of disease (to simulate real-life use)</a:t>
            </a:r>
          </a:p>
          <a:p>
            <a:pPr lvl="1"/>
            <a:endParaRPr lang="en-US"/>
          </a:p>
          <a:p>
            <a:pPr marL="0" indent="0">
              <a:buNone/>
            </a:pPr>
            <a:r>
              <a:rPr lang="en-US" sz="3600" b="1"/>
              <a:t>Measures of test accuracy</a:t>
            </a:r>
          </a:p>
          <a:p>
            <a:r>
              <a:rPr lang="en-US"/>
              <a:t>Sensitivity/specificity/PPV/NPV: when a </a:t>
            </a:r>
            <a:r>
              <a:rPr lang="en-US" b="1"/>
              <a:t>gold standard </a:t>
            </a:r>
            <a:r>
              <a:rPr lang="en-US"/>
              <a:t>is established</a:t>
            </a:r>
          </a:p>
          <a:p>
            <a:r>
              <a:rPr lang="en-US"/>
              <a:t>Concordance (kappa or correlation): comparing two tests without a clear gold standard</a:t>
            </a:r>
          </a:p>
        </p:txBody>
      </p:sp>
    </p:spTree>
    <p:extLst>
      <p:ext uri="{BB962C8B-B14F-4D97-AF65-F5344CB8AC3E}">
        <p14:creationId xmlns:p14="http://schemas.microsoft.com/office/powerpoint/2010/main" val="6154410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BC9AB-651B-A908-C02B-F220D5ABA666}"/>
              </a:ext>
            </a:extLst>
          </p:cNvPr>
          <p:cNvSpPr>
            <a:spLocks noGrp="1"/>
          </p:cNvSpPr>
          <p:nvPr>
            <p:ph idx="1"/>
          </p:nvPr>
        </p:nvSpPr>
        <p:spPr>
          <a:xfrm>
            <a:off x="420511" y="239536"/>
            <a:ext cx="11204222" cy="5633911"/>
          </a:xfrm>
        </p:spPr>
        <p:txBody>
          <a:bodyPr/>
          <a:lstStyle/>
          <a:p>
            <a:pPr marL="0" indent="0">
              <a:buNone/>
            </a:pPr>
            <a:r>
              <a:rPr lang="en-US" sz="3200" i="1">
                <a:cs typeface="Arial"/>
              </a:rPr>
              <a:t>A lab result can have benign causes rooted in either the measurement process or in normal human variation.</a:t>
            </a:r>
          </a:p>
          <a:p>
            <a:pPr marL="0" indent="0">
              <a:buNone/>
            </a:pPr>
            <a:endParaRPr lang="en-US" sz="3200" i="1">
              <a:cs typeface="Arial"/>
            </a:endParaRPr>
          </a:p>
          <a:p>
            <a:pPr marL="0" indent="0">
              <a:buNone/>
            </a:pPr>
            <a:r>
              <a:rPr lang="en-US" sz="3200" b="1">
                <a:cs typeface="Arial"/>
              </a:rPr>
              <a:t>Presently, these two cases are handled separately:</a:t>
            </a:r>
          </a:p>
          <a:p>
            <a:pPr marL="514350" indent="-514350">
              <a:buAutoNum type="arabicPeriod"/>
            </a:pPr>
            <a:r>
              <a:rPr lang="en-US" sz="3200">
                <a:cs typeface="Arial"/>
              </a:rPr>
              <a:t>Quantifying "normal variation"</a:t>
            </a:r>
          </a:p>
          <a:p>
            <a:pPr marL="514350" indent="-514350">
              <a:buAutoNum type="arabicPeriod"/>
            </a:pPr>
            <a:r>
              <a:rPr lang="en-US" sz="3200">
                <a:cs typeface="Arial"/>
              </a:rPr>
              <a:t>Calibrating or controlling for interference</a:t>
            </a:r>
          </a:p>
          <a:p>
            <a:pPr marL="514350" indent="-514350">
              <a:buAutoNum type="arabicPeriod"/>
            </a:pPr>
            <a:endParaRPr lang="en-US" sz="3200"/>
          </a:p>
          <a:p>
            <a:pPr marL="0" indent="0">
              <a:buNone/>
            </a:pPr>
            <a:endParaRPr lang="en-US" sz="3200" b="1">
              <a:cs typeface="Arial"/>
            </a:endParaRPr>
          </a:p>
          <a:p>
            <a:pPr marL="0" indent="0">
              <a:buNone/>
            </a:pPr>
            <a:endParaRPr lang="en-US" sz="3200"/>
          </a:p>
        </p:txBody>
      </p:sp>
    </p:spTree>
    <p:extLst>
      <p:ext uri="{BB962C8B-B14F-4D97-AF65-F5344CB8AC3E}">
        <p14:creationId xmlns:p14="http://schemas.microsoft.com/office/powerpoint/2010/main" val="42845154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BC9AB-651B-A908-C02B-F220D5ABA666}"/>
              </a:ext>
            </a:extLst>
          </p:cNvPr>
          <p:cNvSpPr>
            <a:spLocks noGrp="1"/>
          </p:cNvSpPr>
          <p:nvPr>
            <p:ph idx="1"/>
          </p:nvPr>
        </p:nvSpPr>
        <p:spPr>
          <a:xfrm>
            <a:off x="420511" y="239536"/>
            <a:ext cx="11204222" cy="5633911"/>
          </a:xfrm>
        </p:spPr>
        <p:txBody>
          <a:bodyPr/>
          <a:lstStyle/>
          <a:p>
            <a:pPr marL="0" indent="0">
              <a:buNone/>
            </a:pPr>
            <a:r>
              <a:rPr lang="en-US" sz="3200" i="1">
                <a:cs typeface="Arial"/>
              </a:rPr>
              <a:t>A lab result can have benign causes rooted in either the measurement process or in normal human variation.</a:t>
            </a:r>
          </a:p>
          <a:p>
            <a:pPr marL="0" indent="0">
              <a:buNone/>
            </a:pPr>
            <a:endParaRPr lang="en-US" sz="3200" i="1">
              <a:cs typeface="Arial"/>
            </a:endParaRPr>
          </a:p>
          <a:p>
            <a:pPr marL="0" indent="0">
              <a:buNone/>
            </a:pPr>
            <a:r>
              <a:rPr lang="en-US" sz="3200" b="1">
                <a:cs typeface="Arial"/>
              </a:rPr>
              <a:t>Presently, these two cases are handled separately:</a:t>
            </a:r>
          </a:p>
          <a:p>
            <a:pPr marL="514350" indent="-514350">
              <a:buAutoNum type="arabicPeriod"/>
            </a:pPr>
            <a:r>
              <a:rPr lang="en-US" sz="3200">
                <a:cs typeface="Arial"/>
              </a:rPr>
              <a:t>Quantifying "normal variation"</a:t>
            </a:r>
          </a:p>
          <a:p>
            <a:pPr marL="514350" indent="-514350">
              <a:buAutoNum type="arabicPeriod"/>
            </a:pPr>
            <a:r>
              <a:rPr lang="en-US" sz="3200">
                <a:cs typeface="Arial"/>
              </a:rPr>
              <a:t>Calibrating or controlling for interference</a:t>
            </a:r>
          </a:p>
          <a:p>
            <a:pPr marL="514350" indent="-514350">
              <a:buAutoNum type="arabicPeriod"/>
            </a:pPr>
            <a:endParaRPr lang="en-US" sz="3200"/>
          </a:p>
          <a:p>
            <a:pPr marL="0" indent="0">
              <a:buNone/>
            </a:pPr>
            <a:r>
              <a:rPr lang="en-US" sz="3200" b="1">
                <a:cs typeface="Arial"/>
              </a:rPr>
              <a:t>If "Real", seasonal, healthy variation in TSH both</a:t>
            </a:r>
          </a:p>
          <a:p>
            <a:pPr marL="514350" indent="-514350">
              <a:buAutoNum type="arabicPeriod"/>
            </a:pPr>
            <a:r>
              <a:rPr lang="en-US" sz="3200">
                <a:cs typeface="Arial"/>
              </a:rPr>
              <a:t>Resists characterization of a "normal" population</a:t>
            </a:r>
          </a:p>
          <a:p>
            <a:pPr marL="514350" indent="-514350">
              <a:buAutoNum type="arabicPeriod"/>
            </a:pPr>
            <a:r>
              <a:rPr lang="en-US" sz="3200">
                <a:cs typeface="Arial"/>
              </a:rPr>
              <a:t>Must be calibrated, not controlled for</a:t>
            </a:r>
          </a:p>
          <a:p>
            <a:pPr marL="0" indent="0">
              <a:buNone/>
            </a:pPr>
            <a:endParaRPr lang="en-US" sz="3200"/>
          </a:p>
        </p:txBody>
      </p:sp>
    </p:spTree>
    <p:extLst>
      <p:ext uri="{BB962C8B-B14F-4D97-AF65-F5344CB8AC3E}">
        <p14:creationId xmlns:p14="http://schemas.microsoft.com/office/powerpoint/2010/main" val="42394365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 flowchart of patients&#10;&#10;Description automatically generated">
            <a:extLst>
              <a:ext uri="{FF2B5EF4-FFF2-40B4-BE49-F238E27FC236}">
                <a16:creationId xmlns:a16="http://schemas.microsoft.com/office/drawing/2014/main" id="{C3EF55B6-E3FB-4264-1276-6DCB682945CB}"/>
              </a:ext>
            </a:extLst>
          </p:cNvPr>
          <p:cNvPicPr>
            <a:picLocks noGrp="1" noChangeAspect="1"/>
          </p:cNvPicPr>
          <p:nvPr>
            <p:ph idx="1"/>
          </p:nvPr>
        </p:nvPicPr>
        <p:blipFill>
          <a:blip r:embed="rId3"/>
          <a:stretch>
            <a:fillRect/>
          </a:stretch>
        </p:blipFill>
        <p:spPr>
          <a:xfrm>
            <a:off x="2428141" y="1436470"/>
            <a:ext cx="6911802" cy="4593147"/>
          </a:xfrm>
        </p:spPr>
      </p:pic>
      <p:sp>
        <p:nvSpPr>
          <p:cNvPr id="3" name="Title 2">
            <a:extLst>
              <a:ext uri="{FF2B5EF4-FFF2-40B4-BE49-F238E27FC236}">
                <a16:creationId xmlns:a16="http://schemas.microsoft.com/office/drawing/2014/main" id="{282BB526-C8E7-F3B2-265A-9991C4F1EF27}"/>
              </a:ext>
            </a:extLst>
          </p:cNvPr>
          <p:cNvSpPr>
            <a:spLocks noGrp="1"/>
          </p:cNvSpPr>
          <p:nvPr>
            <p:ph type="title"/>
          </p:nvPr>
        </p:nvSpPr>
        <p:spPr/>
        <p:txBody>
          <a:bodyPr/>
          <a:lstStyle/>
          <a:p>
            <a:r>
              <a:rPr lang="en-US" sz="3200">
                <a:latin typeface="Georgia"/>
              </a:rPr>
              <a:t>Subclinical Hypothyroidism in Older Adults</a:t>
            </a:r>
            <a:endParaRPr lang="en-US" sz="3200"/>
          </a:p>
        </p:txBody>
      </p:sp>
      <p:sp>
        <p:nvSpPr>
          <p:cNvPr id="5" name="TextBox 4">
            <a:extLst>
              <a:ext uri="{FF2B5EF4-FFF2-40B4-BE49-F238E27FC236}">
                <a16:creationId xmlns:a16="http://schemas.microsoft.com/office/drawing/2014/main" id="{E4ABA7AB-9BCA-256A-398B-78ACD296D3BE}"/>
              </a:ext>
            </a:extLst>
          </p:cNvPr>
          <p:cNvSpPr txBox="1"/>
          <p:nvPr/>
        </p:nvSpPr>
        <p:spPr>
          <a:xfrm>
            <a:off x="9339943" y="5780314"/>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cs typeface="Calibri"/>
              </a:rPr>
              <a:t>Biondi &amp; Cappola. The Lancet. 2022. PMID 34953533. </a:t>
            </a:r>
            <a:endParaRPr lang="en-US" sz="900">
              <a:cs typeface="Calibri"/>
            </a:endParaRPr>
          </a:p>
        </p:txBody>
      </p:sp>
    </p:spTree>
    <p:extLst>
      <p:ext uri="{BB962C8B-B14F-4D97-AF65-F5344CB8AC3E}">
        <p14:creationId xmlns:p14="http://schemas.microsoft.com/office/powerpoint/2010/main" val="269752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92563C-B1AB-6B43-6C4C-98EE7FF682C6}"/>
              </a:ext>
            </a:extLst>
          </p:cNvPr>
          <p:cNvSpPr>
            <a:spLocks noGrp="1"/>
          </p:cNvSpPr>
          <p:nvPr>
            <p:ph idx="1"/>
          </p:nvPr>
        </p:nvSpPr>
        <p:spPr>
          <a:xfrm>
            <a:off x="530051" y="1176676"/>
            <a:ext cx="7892143" cy="4851591"/>
          </a:xfrm>
        </p:spPr>
        <p:txBody>
          <a:bodyPr/>
          <a:lstStyle/>
          <a:p>
            <a:r>
              <a:rPr lang="en-US" b="1">
                <a:cs typeface="Arial"/>
              </a:rPr>
              <a:t>Dr. Reik:</a:t>
            </a:r>
          </a:p>
          <a:p>
            <a:pPr lvl="1"/>
            <a:r>
              <a:rPr lang="en-US">
                <a:ea typeface="+mn-lt"/>
                <a:cs typeface="+mn-lt"/>
              </a:rPr>
              <a:t>Thinks at BJH that most use high threshold for treatment</a:t>
            </a:r>
            <a:endParaRPr lang="en-US">
              <a:ea typeface="+mn-lt"/>
            </a:endParaRPr>
          </a:p>
          <a:p>
            <a:pPr lvl="1"/>
            <a:r>
              <a:rPr lang="en-US">
                <a:ea typeface="+mn-lt"/>
                <a:cs typeface="+mn-lt"/>
              </a:rPr>
              <a:t>This would avoid the risk of seasonal over-prescription</a:t>
            </a:r>
          </a:p>
          <a:p>
            <a:pPr marL="914400" lvl="2" indent="0">
              <a:buNone/>
            </a:pPr>
            <a:br>
              <a:rPr lang="en-US" i="1">
                <a:ea typeface="+mn-lt"/>
                <a:cs typeface="+mn-lt"/>
              </a:rPr>
            </a:br>
            <a:r>
              <a:rPr lang="en-US" i="1">
                <a:ea typeface="+mn-lt"/>
                <a:cs typeface="+mn-lt"/>
              </a:rPr>
              <a:t>*our climate has not been studied</a:t>
            </a:r>
          </a:p>
          <a:p>
            <a:pPr marL="914400" lvl="2" indent="0">
              <a:buNone/>
            </a:pPr>
            <a:r>
              <a:rPr lang="en-US" i="1">
                <a:ea typeface="+mn-lt"/>
                <a:cs typeface="+mn-lt"/>
              </a:rPr>
              <a:t>*there are risks of under-prescription</a:t>
            </a:r>
          </a:p>
          <a:p>
            <a:pPr marL="457200" lvl="1" indent="0">
              <a:buNone/>
            </a:pPr>
            <a:endParaRPr lang="en-US">
              <a:ea typeface="+mn-lt"/>
              <a:cs typeface="+mn-lt"/>
            </a:endParaRPr>
          </a:p>
          <a:p>
            <a:r>
              <a:rPr lang="en-US" b="1">
                <a:ea typeface="+mn-lt"/>
                <a:cs typeface="+mn-lt"/>
              </a:rPr>
              <a:t>She also mentioned:</a:t>
            </a:r>
            <a:endParaRPr lang="en-US">
              <a:ea typeface="+mn-lt"/>
            </a:endParaRPr>
          </a:p>
          <a:p>
            <a:pPr lvl="1"/>
            <a:r>
              <a:rPr lang="en-US">
                <a:ea typeface="+mn-lt"/>
                <a:cs typeface="+mn-lt"/>
              </a:rPr>
              <a:t>The more egregious misapplication of the reference interval is to assess thyroid function in a sick inpatient</a:t>
            </a:r>
          </a:p>
          <a:p>
            <a:pPr lvl="1"/>
            <a:endParaRPr lang="en-US">
              <a:ea typeface="+mn-lt"/>
              <a:cs typeface="+mn-lt"/>
            </a:endParaRPr>
          </a:p>
          <a:p>
            <a:pPr marL="457200" lvl="1" indent="0">
              <a:buNone/>
            </a:pPr>
            <a:r>
              <a:rPr lang="en-US" i="1">
                <a:ea typeface="+mn-lt"/>
                <a:cs typeface="+mn-lt"/>
              </a:rPr>
              <a:t>	*NACB, 2003: context dependent reference intervals:   </a:t>
            </a:r>
            <a:br>
              <a:rPr lang="en-US" i="1">
                <a:ea typeface="+mn-lt"/>
                <a:cs typeface="+mn-lt"/>
              </a:rPr>
            </a:br>
            <a:r>
              <a:rPr lang="en-US" i="1">
                <a:ea typeface="+mn-lt"/>
                <a:cs typeface="+mn-lt"/>
              </a:rPr>
              <a:t>	  twice the upper cut-off for inpatients</a:t>
            </a:r>
          </a:p>
        </p:txBody>
      </p:sp>
      <p:sp>
        <p:nvSpPr>
          <p:cNvPr id="3" name="Title 2">
            <a:extLst>
              <a:ext uri="{FF2B5EF4-FFF2-40B4-BE49-F238E27FC236}">
                <a16:creationId xmlns:a16="http://schemas.microsoft.com/office/drawing/2014/main" id="{E4394AE6-8798-23F6-55F3-8AAF8A740237}"/>
              </a:ext>
            </a:extLst>
          </p:cNvPr>
          <p:cNvSpPr>
            <a:spLocks noGrp="1"/>
          </p:cNvSpPr>
          <p:nvPr>
            <p:ph type="title"/>
          </p:nvPr>
        </p:nvSpPr>
        <p:spPr>
          <a:xfrm>
            <a:off x="261257" y="136526"/>
            <a:ext cx="10515600" cy="1274370"/>
          </a:xfrm>
        </p:spPr>
        <p:txBody>
          <a:bodyPr/>
          <a:lstStyle/>
          <a:p>
            <a:r>
              <a:rPr lang="en-US"/>
              <a:t>An Endocrinologist's Perspective</a:t>
            </a:r>
          </a:p>
        </p:txBody>
      </p:sp>
      <p:pic>
        <p:nvPicPr>
          <p:cNvPr id="4" name="Picture 3" descr="A person wearing a white lab coat&#10;&#10;Description automatically generated">
            <a:extLst>
              <a:ext uri="{FF2B5EF4-FFF2-40B4-BE49-F238E27FC236}">
                <a16:creationId xmlns:a16="http://schemas.microsoft.com/office/drawing/2014/main" id="{586E572A-5B84-4A81-655C-3A0794BA7365}"/>
              </a:ext>
            </a:extLst>
          </p:cNvPr>
          <p:cNvPicPr>
            <a:picLocks noChangeAspect="1"/>
          </p:cNvPicPr>
          <p:nvPr/>
        </p:nvPicPr>
        <p:blipFill>
          <a:blip r:embed="rId2"/>
          <a:stretch>
            <a:fillRect/>
          </a:stretch>
        </p:blipFill>
        <p:spPr>
          <a:xfrm>
            <a:off x="8422194" y="1052940"/>
            <a:ext cx="2995627" cy="4183289"/>
          </a:xfrm>
          <a:prstGeom prst="rect">
            <a:avLst/>
          </a:prstGeom>
        </p:spPr>
      </p:pic>
      <p:pic>
        <p:nvPicPr>
          <p:cNvPr id="1026" name="Picture 2" descr="Free Vectors | book and bookmark">
            <a:extLst>
              <a:ext uri="{FF2B5EF4-FFF2-40B4-BE49-F238E27FC236}">
                <a16:creationId xmlns:a16="http://schemas.microsoft.com/office/drawing/2014/main" id="{39D83ADD-6A73-AF14-D12F-13CC266CF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75" y="5128550"/>
            <a:ext cx="948793" cy="9487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ED449F-602D-B73E-9E97-FD6731BE73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33" t="26066" b="26377"/>
          <a:stretch/>
        </p:blipFill>
        <p:spPr bwMode="auto">
          <a:xfrm>
            <a:off x="-1425748" y="5236229"/>
            <a:ext cx="948793" cy="68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13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FCB5-6E81-4ADC-A33C-39EDC7CF8FF2}"/>
              </a:ext>
            </a:extLst>
          </p:cNvPr>
          <p:cNvSpPr>
            <a:spLocks noGrp="1"/>
          </p:cNvSpPr>
          <p:nvPr>
            <p:ph type="title"/>
          </p:nvPr>
        </p:nvSpPr>
        <p:spPr>
          <a:xfrm>
            <a:off x="804174" y="365125"/>
            <a:ext cx="7030009" cy="1325563"/>
          </a:xfrm>
        </p:spPr>
        <p:txBody>
          <a:bodyPr/>
          <a:lstStyle/>
          <a:p>
            <a:r>
              <a:rPr lang="en-US" b="1">
                <a:solidFill>
                  <a:srgbClr val="720D1A"/>
                </a:solidFill>
                <a:latin typeface="Calibri"/>
                <a:cs typeface="Calibri"/>
              </a:rPr>
              <a:t>Proposal:</a:t>
            </a:r>
            <a:endParaRPr lang="en-US" sz="4400" b="1">
              <a:cs typeface="Calibri Light"/>
            </a:endParaRPr>
          </a:p>
        </p:txBody>
      </p:sp>
      <p:graphicFrame>
        <p:nvGraphicFramePr>
          <p:cNvPr id="14" name="Content Placeholder 2">
            <a:extLst>
              <a:ext uri="{FF2B5EF4-FFF2-40B4-BE49-F238E27FC236}">
                <a16:creationId xmlns:a16="http://schemas.microsoft.com/office/drawing/2014/main" id="{6683470E-9FA0-401E-7C97-0AC5F153FCE3}"/>
              </a:ext>
            </a:extLst>
          </p:cNvPr>
          <p:cNvGraphicFramePr>
            <a:graphicFrameLocks noGrp="1"/>
          </p:cNvGraphicFramePr>
          <p:nvPr>
            <p:ph sz="half" idx="1"/>
            <p:extLst>
              <p:ext uri="{D42A27DB-BD31-4B8C-83A1-F6EECF244321}">
                <p14:modId xmlns:p14="http://schemas.microsoft.com/office/powerpoint/2010/main" val="4148963708"/>
              </p:ext>
            </p:extLst>
          </p:nvPr>
        </p:nvGraphicFramePr>
        <p:xfrm>
          <a:off x="838199" y="2283956"/>
          <a:ext cx="6674828" cy="376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a:extLst>
              <a:ext uri="{FF2B5EF4-FFF2-40B4-BE49-F238E27FC236}">
                <a16:creationId xmlns:a16="http://schemas.microsoft.com/office/drawing/2014/main" id="{5660D3A7-2902-2E4F-5FD3-1DDDA8E65EC4}"/>
              </a:ext>
            </a:extLst>
          </p:cNvPr>
          <p:cNvPicPr>
            <a:picLocks noGrp="1" noChangeAspect="1"/>
          </p:cNvPicPr>
          <p:nvPr>
            <p:ph sz="half" idx="2"/>
          </p:nvPr>
        </p:nvPicPr>
        <p:blipFill>
          <a:blip r:embed="rId8"/>
          <a:stretch>
            <a:fillRect/>
          </a:stretch>
        </p:blipFill>
        <p:spPr>
          <a:xfrm>
            <a:off x="8193457" y="1825625"/>
            <a:ext cx="3164609" cy="4351338"/>
          </a:xfrm>
        </p:spPr>
      </p:pic>
      <p:sp>
        <p:nvSpPr>
          <p:cNvPr id="8" name="TextBox 7">
            <a:extLst>
              <a:ext uri="{FF2B5EF4-FFF2-40B4-BE49-F238E27FC236}">
                <a16:creationId xmlns:a16="http://schemas.microsoft.com/office/drawing/2014/main" id="{AF17B6A3-22D1-A6E8-C848-7EBFFD25CB95}"/>
              </a:ext>
            </a:extLst>
          </p:cNvPr>
          <p:cNvSpPr txBox="1"/>
          <p:nvPr/>
        </p:nvSpPr>
        <p:spPr>
          <a:xfrm>
            <a:off x="804174" y="1825625"/>
            <a:ext cx="7030009" cy="584775"/>
          </a:xfrm>
          <a:prstGeom prst="rect">
            <a:avLst/>
          </a:prstGeom>
          <a:noFill/>
        </p:spPr>
        <p:txBody>
          <a:bodyPr wrap="square" lIns="91440" tIns="45720" rIns="91440" bIns="45720" anchor="t">
            <a:spAutoFit/>
          </a:bodyPr>
          <a:lstStyle/>
          <a:p>
            <a:r>
              <a:rPr lang="en-US" sz="3200">
                <a:solidFill>
                  <a:srgbClr val="720D1A"/>
                </a:solidFill>
                <a:latin typeface="Calibri"/>
                <a:cs typeface="Calibri"/>
              </a:rPr>
              <a:t>Seasonal intervals that …</a:t>
            </a:r>
            <a:endParaRPr lang="en-US" sz="3200"/>
          </a:p>
        </p:txBody>
      </p:sp>
    </p:spTree>
    <p:extLst>
      <p:ext uri="{BB962C8B-B14F-4D97-AF65-F5344CB8AC3E}">
        <p14:creationId xmlns:p14="http://schemas.microsoft.com/office/powerpoint/2010/main" val="738378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EE1E-C775-DC7F-F580-8AE944E2DA50}"/>
              </a:ext>
            </a:extLst>
          </p:cNvPr>
          <p:cNvSpPr>
            <a:spLocks noGrp="1"/>
          </p:cNvSpPr>
          <p:nvPr>
            <p:ph type="title"/>
          </p:nvPr>
        </p:nvSpPr>
        <p:spPr/>
        <p:txBody>
          <a:bodyPr/>
          <a:lstStyle/>
          <a:p>
            <a:r>
              <a:rPr lang="en-US">
                <a:latin typeface="Georgia"/>
              </a:rPr>
              <a:t>TSH Biology</a:t>
            </a:r>
            <a:endParaRPr lang="en-US"/>
          </a:p>
        </p:txBody>
      </p:sp>
      <p:pic>
        <p:nvPicPr>
          <p:cNvPr id="6" name="Picture 5" descr="A screenshot of a medical chart&#10;&#10;Description automatically generated">
            <a:extLst>
              <a:ext uri="{FF2B5EF4-FFF2-40B4-BE49-F238E27FC236}">
                <a16:creationId xmlns:a16="http://schemas.microsoft.com/office/drawing/2014/main" id="{F3EC6586-0DFA-0A2B-92E4-A410CBC6CE29}"/>
              </a:ext>
            </a:extLst>
          </p:cNvPr>
          <p:cNvPicPr>
            <a:picLocks noChangeAspect="1"/>
          </p:cNvPicPr>
          <p:nvPr/>
        </p:nvPicPr>
        <p:blipFill rotWithShape="1">
          <a:blip r:embed="rId3"/>
          <a:srcRect l="63297" t="16446" r="15604" b="17639"/>
          <a:stretch/>
        </p:blipFill>
        <p:spPr>
          <a:xfrm>
            <a:off x="12601488" y="842448"/>
            <a:ext cx="1757367" cy="3033908"/>
          </a:xfrm>
          <a:prstGeom prst="rect">
            <a:avLst/>
          </a:prstGeom>
        </p:spPr>
      </p:pic>
      <p:pic>
        <p:nvPicPr>
          <p:cNvPr id="2" name="Picture 1" descr="A diagram of a cell cycle&#10;&#10;Description automatically generated">
            <a:extLst>
              <a:ext uri="{FF2B5EF4-FFF2-40B4-BE49-F238E27FC236}">
                <a16:creationId xmlns:a16="http://schemas.microsoft.com/office/drawing/2014/main" id="{826A9755-0F5D-EBAF-2214-923964B2F3C4}"/>
              </a:ext>
            </a:extLst>
          </p:cNvPr>
          <p:cNvPicPr>
            <a:picLocks noChangeAspect="1"/>
          </p:cNvPicPr>
          <p:nvPr/>
        </p:nvPicPr>
        <p:blipFill>
          <a:blip r:embed="rId4"/>
          <a:stretch>
            <a:fillRect/>
          </a:stretch>
        </p:blipFill>
        <p:spPr>
          <a:xfrm>
            <a:off x="7756984" y="-200798"/>
            <a:ext cx="4497238" cy="3139084"/>
          </a:xfrm>
          <a:prstGeom prst="rect">
            <a:avLst/>
          </a:prstGeom>
        </p:spPr>
      </p:pic>
      <p:sp>
        <p:nvSpPr>
          <p:cNvPr id="5" name="Content Placeholder 4">
            <a:extLst>
              <a:ext uri="{FF2B5EF4-FFF2-40B4-BE49-F238E27FC236}">
                <a16:creationId xmlns:a16="http://schemas.microsoft.com/office/drawing/2014/main" id="{96BC506E-5896-80A3-301E-5AC3B3B9B1C3}"/>
              </a:ext>
            </a:extLst>
          </p:cNvPr>
          <p:cNvSpPr>
            <a:spLocks noGrp="1"/>
          </p:cNvSpPr>
          <p:nvPr>
            <p:ph idx="1"/>
          </p:nvPr>
        </p:nvSpPr>
        <p:spPr>
          <a:xfrm>
            <a:off x="917222" y="1515181"/>
            <a:ext cx="8003823" cy="4183289"/>
          </a:xfrm>
        </p:spPr>
        <p:txBody>
          <a:bodyPr/>
          <a:lstStyle/>
          <a:p>
            <a:pPr marL="0" indent="0">
              <a:buNone/>
            </a:pPr>
            <a:r>
              <a:rPr lang="en-US" sz="2400">
                <a:cs typeface="Arial"/>
              </a:rPr>
              <a:t>Afferent signals project to the  H    from higher brain centers. </a:t>
            </a:r>
            <a:endParaRPr lang="en-US" sz="2400"/>
          </a:p>
          <a:p>
            <a:pPr marL="0" indent="0">
              <a:buNone/>
            </a:pPr>
            <a:r>
              <a:rPr lang="en-US" sz="2400">
                <a:cs typeface="Arial"/>
              </a:rPr>
              <a:t>Communicate through an interactive network of positive feedforward </a:t>
            </a:r>
            <a:r>
              <a:rPr lang="en-US" sz="2400">
                <a:solidFill>
                  <a:srgbClr val="7030A0"/>
                </a:solidFill>
                <a:cs typeface="Arial"/>
              </a:rPr>
              <a:t>(</a:t>
            </a:r>
            <a:r>
              <a:rPr lang="en-US" sz="2400">
                <a:solidFill>
                  <a:srgbClr val="FF0000"/>
                </a:solidFill>
                <a:cs typeface="Arial"/>
              </a:rPr>
              <a:t>arrows</a:t>
            </a:r>
            <a:r>
              <a:rPr lang="en-US" sz="2400">
                <a:solidFill>
                  <a:srgbClr val="7030A0"/>
                </a:solidFill>
                <a:cs typeface="Arial"/>
              </a:rPr>
              <a:t>)</a:t>
            </a:r>
            <a:r>
              <a:rPr lang="en-US" sz="2400">
                <a:cs typeface="Arial"/>
              </a:rPr>
              <a:t> and negative feedback loops </a:t>
            </a:r>
            <a:r>
              <a:rPr lang="en-US" sz="2400">
                <a:solidFill>
                  <a:srgbClr val="0070C0"/>
                </a:solidFill>
                <a:cs typeface="Arial"/>
              </a:rPr>
              <a:t>(</a:t>
            </a:r>
            <a:r>
              <a:rPr lang="en-US" sz="2400">
                <a:solidFill>
                  <a:srgbClr val="22D694"/>
                </a:solidFill>
                <a:cs typeface="Arial"/>
              </a:rPr>
              <a:t>bars</a:t>
            </a:r>
            <a:r>
              <a:rPr lang="en-US" sz="2400">
                <a:solidFill>
                  <a:srgbClr val="0070C0"/>
                </a:solidFill>
                <a:cs typeface="Arial"/>
              </a:rPr>
              <a:t>)</a:t>
            </a:r>
            <a:r>
              <a:rPr lang="en-US" sz="2400">
                <a:cs typeface="Arial"/>
              </a:rPr>
              <a:t>.</a:t>
            </a:r>
            <a:endParaRPr lang="en-US" sz="2400"/>
          </a:p>
          <a:p>
            <a:pPr marL="0" indent="0">
              <a:buNone/>
            </a:pPr>
            <a:endParaRPr lang="en-US" sz="2400"/>
          </a:p>
          <a:p>
            <a:pPr marL="0" indent="0">
              <a:buNone/>
            </a:pPr>
            <a:r>
              <a:rPr lang="en-US" sz="2400">
                <a:cs typeface="Calibri"/>
              </a:rPr>
              <a:t>Involving as signals the respective hormones produced and released by each gland into the circulation, </a:t>
            </a:r>
          </a:p>
          <a:p>
            <a:pPr marL="0" indent="0">
              <a:buNone/>
            </a:pPr>
            <a:r>
              <a:rPr lang="en-US" sz="2400">
                <a:cs typeface="Calibri"/>
              </a:rPr>
              <a:t>    namely </a:t>
            </a:r>
            <a:r>
              <a:rPr lang="en-US" sz="2400">
                <a:solidFill>
                  <a:srgbClr val="7030A0"/>
                </a:solidFill>
                <a:cs typeface="Calibri"/>
              </a:rPr>
              <a:t>TRH</a:t>
            </a:r>
            <a:r>
              <a:rPr lang="en-US" sz="2400">
                <a:cs typeface="Calibri"/>
              </a:rPr>
              <a:t> by the           , </a:t>
            </a:r>
          </a:p>
          <a:p>
            <a:pPr marL="0" indent="0">
              <a:buNone/>
            </a:pPr>
            <a:r>
              <a:rPr lang="en-US" sz="2400">
                <a:cs typeface="Calibri"/>
              </a:rPr>
              <a:t>    </a:t>
            </a:r>
            <a:r>
              <a:rPr lang="en-US" sz="2400">
                <a:solidFill>
                  <a:srgbClr val="000000"/>
                </a:solidFill>
                <a:cs typeface="Calibri"/>
              </a:rPr>
              <a:t>              </a:t>
            </a:r>
            <a:r>
              <a:rPr lang="en-US" sz="2000">
                <a:solidFill>
                  <a:srgbClr val="000000"/>
                </a:solidFill>
                <a:cs typeface="Calibri"/>
              </a:rPr>
              <a:t> </a:t>
            </a:r>
            <a:r>
              <a:rPr lang="en-US" sz="2400">
                <a:solidFill>
                  <a:srgbClr val="FF0000"/>
                </a:solidFill>
                <a:cs typeface="Calibri"/>
              </a:rPr>
              <a:t>TSH</a:t>
            </a:r>
            <a:r>
              <a:rPr lang="en-US" sz="2400">
                <a:cs typeface="Calibri"/>
              </a:rPr>
              <a:t> by the           , </a:t>
            </a:r>
          </a:p>
          <a:p>
            <a:pPr marL="0" indent="0">
              <a:buNone/>
            </a:pPr>
            <a:r>
              <a:rPr lang="en-US" sz="2400">
                <a:cs typeface="Calibri"/>
              </a:rPr>
              <a:t>    </a:t>
            </a:r>
            <a:r>
              <a:rPr lang="en-US" sz="2400">
                <a:solidFill>
                  <a:srgbClr val="000000"/>
                </a:solidFill>
                <a:cs typeface="Calibri"/>
              </a:rPr>
              <a:t>    </a:t>
            </a:r>
            <a:r>
              <a:rPr lang="en-US" sz="2400">
                <a:solidFill>
                  <a:schemeClr val="accent1">
                    <a:lumMod val="75000"/>
                  </a:schemeClr>
                </a:solidFill>
                <a:cs typeface="Calibri"/>
              </a:rPr>
              <a:t>T4</a:t>
            </a:r>
            <a:r>
              <a:rPr lang="en-US" sz="2400">
                <a:cs typeface="Calibri"/>
              </a:rPr>
              <a:t> and </a:t>
            </a:r>
            <a:r>
              <a:rPr lang="en-US" sz="2400">
                <a:solidFill>
                  <a:schemeClr val="accent1">
                    <a:lumMod val="75000"/>
                  </a:schemeClr>
                </a:solidFill>
                <a:cs typeface="Calibri"/>
              </a:rPr>
              <a:t>T3 </a:t>
            </a:r>
            <a:r>
              <a:rPr lang="en-US" sz="2400">
                <a:cs typeface="Calibri"/>
              </a:rPr>
              <a:t>by the           . </a:t>
            </a:r>
            <a:endParaRPr lang="en-US"/>
          </a:p>
          <a:p>
            <a:pPr marL="0" indent="0">
              <a:buNone/>
            </a:pPr>
            <a:endParaRPr lang="en-US" sz="2400"/>
          </a:p>
        </p:txBody>
      </p:sp>
      <p:sp>
        <p:nvSpPr>
          <p:cNvPr id="8" name="Oval 7">
            <a:extLst>
              <a:ext uri="{FF2B5EF4-FFF2-40B4-BE49-F238E27FC236}">
                <a16:creationId xmlns:a16="http://schemas.microsoft.com/office/drawing/2014/main" id="{0B5D0A94-422A-AF39-4D15-487C151C8DAE}"/>
              </a:ext>
            </a:extLst>
          </p:cNvPr>
          <p:cNvSpPr/>
          <p:nvPr/>
        </p:nvSpPr>
        <p:spPr>
          <a:xfrm>
            <a:off x="4732865" y="1514122"/>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cs typeface="Calibri"/>
              </a:rPr>
              <a:t>H</a:t>
            </a:r>
          </a:p>
        </p:txBody>
      </p:sp>
      <p:sp>
        <p:nvSpPr>
          <p:cNvPr id="10" name="TextBox 9">
            <a:extLst>
              <a:ext uri="{FF2B5EF4-FFF2-40B4-BE49-F238E27FC236}">
                <a16:creationId xmlns:a16="http://schemas.microsoft.com/office/drawing/2014/main" id="{22B6BA5F-FF19-FED3-170F-3AA21E0DE688}"/>
              </a:ext>
            </a:extLst>
          </p:cNvPr>
          <p:cNvSpPr txBox="1"/>
          <p:nvPr/>
        </p:nvSpPr>
        <p:spPr>
          <a:xfrm>
            <a:off x="5657106" y="5640830"/>
            <a:ext cx="6395833" cy="369332"/>
          </a:xfrm>
          <a:prstGeom prst="rect">
            <a:avLst/>
          </a:prstGeom>
          <a:noFill/>
        </p:spPr>
        <p:txBody>
          <a:bodyPr wrap="square" lIns="91440" tIns="45720" rIns="91440" bIns="45720" anchor="t">
            <a:spAutoFit/>
          </a:bodyPr>
          <a:lstStyle/>
          <a:p>
            <a:pPr algn="r"/>
            <a:r>
              <a:rPr lang="en-US">
                <a:latin typeface="Calibri"/>
                <a:cs typeface="Calibri"/>
              </a:rPr>
              <a:t>Hoermann, R. Principles of Endocrine Regulation (2022).</a:t>
            </a:r>
            <a:endParaRPr lang="en-US"/>
          </a:p>
        </p:txBody>
      </p:sp>
      <p:sp>
        <p:nvSpPr>
          <p:cNvPr id="15" name="Oval 14">
            <a:extLst>
              <a:ext uri="{FF2B5EF4-FFF2-40B4-BE49-F238E27FC236}">
                <a16:creationId xmlns:a16="http://schemas.microsoft.com/office/drawing/2014/main" id="{F07B6E5E-208A-410E-DE9D-87FD5601C0AD}"/>
              </a:ext>
            </a:extLst>
          </p:cNvPr>
          <p:cNvSpPr/>
          <p:nvPr/>
        </p:nvSpPr>
        <p:spPr>
          <a:xfrm>
            <a:off x="3795887" y="4020255"/>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cs typeface="Calibri"/>
              </a:rPr>
              <a:t>H</a:t>
            </a:r>
          </a:p>
        </p:txBody>
      </p:sp>
      <p:sp>
        <p:nvSpPr>
          <p:cNvPr id="16" name="Oval 15">
            <a:extLst>
              <a:ext uri="{FF2B5EF4-FFF2-40B4-BE49-F238E27FC236}">
                <a16:creationId xmlns:a16="http://schemas.microsoft.com/office/drawing/2014/main" id="{B554A067-29FB-E03C-BC0D-78B081839462}"/>
              </a:ext>
            </a:extLst>
          </p:cNvPr>
          <p:cNvSpPr/>
          <p:nvPr/>
        </p:nvSpPr>
        <p:spPr>
          <a:xfrm>
            <a:off x="3795887" y="4477455"/>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P</a:t>
            </a:r>
          </a:p>
        </p:txBody>
      </p:sp>
      <p:sp>
        <p:nvSpPr>
          <p:cNvPr id="17" name="Oval 16">
            <a:extLst>
              <a:ext uri="{FF2B5EF4-FFF2-40B4-BE49-F238E27FC236}">
                <a16:creationId xmlns:a16="http://schemas.microsoft.com/office/drawing/2014/main" id="{8F86FC79-30B3-0FD3-5591-A2366CFB8991}"/>
              </a:ext>
            </a:extLst>
          </p:cNvPr>
          <p:cNvSpPr/>
          <p:nvPr/>
        </p:nvSpPr>
        <p:spPr>
          <a:xfrm>
            <a:off x="3795887" y="4945944"/>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T</a:t>
            </a:r>
            <a:endParaRPr lang="en-US"/>
          </a:p>
        </p:txBody>
      </p:sp>
    </p:spTree>
    <p:extLst>
      <p:ext uri="{BB962C8B-B14F-4D97-AF65-F5344CB8AC3E}">
        <p14:creationId xmlns:p14="http://schemas.microsoft.com/office/powerpoint/2010/main" val="65856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EE1E-C775-DC7F-F580-8AE944E2DA50}"/>
              </a:ext>
            </a:extLst>
          </p:cNvPr>
          <p:cNvSpPr>
            <a:spLocks noGrp="1"/>
          </p:cNvSpPr>
          <p:nvPr>
            <p:ph type="title"/>
          </p:nvPr>
        </p:nvSpPr>
        <p:spPr/>
        <p:txBody>
          <a:bodyPr/>
          <a:lstStyle/>
          <a:p>
            <a:r>
              <a:rPr lang="en-US">
                <a:latin typeface="Georgia"/>
              </a:rPr>
              <a:t>TSH Biology</a:t>
            </a:r>
            <a:endParaRPr lang="en-US"/>
          </a:p>
        </p:txBody>
      </p:sp>
      <p:pic>
        <p:nvPicPr>
          <p:cNvPr id="6" name="Picture 5" descr="A screenshot of a medical chart&#10;&#10;Description automatically generated">
            <a:extLst>
              <a:ext uri="{FF2B5EF4-FFF2-40B4-BE49-F238E27FC236}">
                <a16:creationId xmlns:a16="http://schemas.microsoft.com/office/drawing/2014/main" id="{F3EC6586-0DFA-0A2B-92E4-A410CBC6CE29}"/>
              </a:ext>
            </a:extLst>
          </p:cNvPr>
          <p:cNvPicPr>
            <a:picLocks noChangeAspect="1"/>
          </p:cNvPicPr>
          <p:nvPr/>
        </p:nvPicPr>
        <p:blipFill rotWithShape="1">
          <a:blip r:embed="rId3"/>
          <a:srcRect l="63297" t="16446" r="15604" b="17639"/>
          <a:stretch/>
        </p:blipFill>
        <p:spPr>
          <a:xfrm>
            <a:off x="12601488" y="842448"/>
            <a:ext cx="1757367" cy="3033908"/>
          </a:xfrm>
          <a:prstGeom prst="rect">
            <a:avLst/>
          </a:prstGeom>
        </p:spPr>
      </p:pic>
      <p:pic>
        <p:nvPicPr>
          <p:cNvPr id="2" name="Picture 1" descr="A diagram of a cell cycle&#10;&#10;Description automatically generated">
            <a:extLst>
              <a:ext uri="{FF2B5EF4-FFF2-40B4-BE49-F238E27FC236}">
                <a16:creationId xmlns:a16="http://schemas.microsoft.com/office/drawing/2014/main" id="{826A9755-0F5D-EBAF-2214-923964B2F3C4}"/>
              </a:ext>
            </a:extLst>
          </p:cNvPr>
          <p:cNvPicPr>
            <a:picLocks noChangeAspect="1"/>
          </p:cNvPicPr>
          <p:nvPr/>
        </p:nvPicPr>
        <p:blipFill>
          <a:blip r:embed="rId4"/>
          <a:stretch>
            <a:fillRect/>
          </a:stretch>
        </p:blipFill>
        <p:spPr>
          <a:xfrm>
            <a:off x="7756984" y="-200798"/>
            <a:ext cx="4497238" cy="3139084"/>
          </a:xfrm>
          <a:prstGeom prst="rect">
            <a:avLst/>
          </a:prstGeom>
        </p:spPr>
      </p:pic>
      <p:sp>
        <p:nvSpPr>
          <p:cNvPr id="7" name="TextBox 6">
            <a:extLst>
              <a:ext uri="{FF2B5EF4-FFF2-40B4-BE49-F238E27FC236}">
                <a16:creationId xmlns:a16="http://schemas.microsoft.com/office/drawing/2014/main" id="{0472C16B-423B-5E39-A84C-233E5C060804}"/>
              </a:ext>
            </a:extLst>
          </p:cNvPr>
          <p:cNvSpPr txBox="1"/>
          <p:nvPr/>
        </p:nvSpPr>
        <p:spPr>
          <a:xfrm>
            <a:off x="5720002" y="5691630"/>
            <a:ext cx="6395833" cy="369332"/>
          </a:xfrm>
          <a:prstGeom prst="rect">
            <a:avLst/>
          </a:prstGeom>
          <a:noFill/>
        </p:spPr>
        <p:txBody>
          <a:bodyPr wrap="square" lIns="91440" tIns="45720" rIns="91440" bIns="45720" anchor="t">
            <a:spAutoFit/>
          </a:bodyPr>
          <a:lstStyle/>
          <a:p>
            <a:pPr algn="r"/>
            <a:r>
              <a:rPr lang="en-US">
                <a:latin typeface="Calibri"/>
                <a:cs typeface="Calibri"/>
              </a:rPr>
              <a:t>(2022) Rudolf Hoermann. Principles of Endocrine Regulation</a:t>
            </a:r>
          </a:p>
        </p:txBody>
      </p:sp>
      <p:sp>
        <p:nvSpPr>
          <p:cNvPr id="5" name="Content Placeholder 4">
            <a:extLst>
              <a:ext uri="{FF2B5EF4-FFF2-40B4-BE49-F238E27FC236}">
                <a16:creationId xmlns:a16="http://schemas.microsoft.com/office/drawing/2014/main" id="{96BC506E-5896-80A3-301E-5AC3B3B9B1C3}"/>
              </a:ext>
            </a:extLst>
          </p:cNvPr>
          <p:cNvSpPr>
            <a:spLocks noGrp="1"/>
          </p:cNvSpPr>
          <p:nvPr>
            <p:ph idx="1"/>
          </p:nvPr>
        </p:nvSpPr>
        <p:spPr>
          <a:xfrm>
            <a:off x="917222" y="1882070"/>
            <a:ext cx="8003823" cy="4183289"/>
          </a:xfrm>
        </p:spPr>
        <p:txBody>
          <a:bodyPr/>
          <a:lstStyle/>
          <a:p>
            <a:pPr marL="0" indent="0">
              <a:buNone/>
            </a:pPr>
            <a:r>
              <a:rPr lang="en-US" sz="2400">
                <a:solidFill>
                  <a:srgbClr val="22D694"/>
                </a:solidFill>
                <a:cs typeface="Arial"/>
              </a:rPr>
              <a:t>T3 </a:t>
            </a:r>
            <a:r>
              <a:rPr lang="en-US" sz="2400">
                <a:cs typeface="Arial"/>
              </a:rPr>
              <a:t>is both synthesized de novo in the thyroid follicular cell (F) </a:t>
            </a:r>
            <a:endParaRPr lang="en-US" sz="2400"/>
          </a:p>
          <a:p>
            <a:pPr marL="0" indent="0">
              <a:buNone/>
            </a:pPr>
            <a:r>
              <a:rPr lang="en-US" sz="2400">
                <a:cs typeface="Arial"/>
              </a:rPr>
              <a:t>     </a:t>
            </a:r>
            <a:endParaRPr lang="en-US" sz="2400"/>
          </a:p>
          <a:p>
            <a:pPr marL="0" indent="0">
              <a:buNone/>
            </a:pPr>
            <a:r>
              <a:rPr lang="en-US" sz="2400">
                <a:cs typeface="Arial"/>
              </a:rPr>
              <a:t> and converted from </a:t>
            </a:r>
            <a:r>
              <a:rPr lang="en-US" sz="2400">
                <a:solidFill>
                  <a:schemeClr val="accent1">
                    <a:lumMod val="75000"/>
                  </a:schemeClr>
                </a:solidFill>
                <a:cs typeface="Arial"/>
              </a:rPr>
              <a:t>T4 </a:t>
            </a:r>
            <a:r>
              <a:rPr lang="en-US" sz="2400">
                <a:cs typeface="Arial"/>
              </a:rPr>
              <a:t>as a precursor by deiodinases  (D). </a:t>
            </a:r>
            <a:endParaRPr lang="en-US" sz="2400"/>
          </a:p>
          <a:p>
            <a:pPr marL="0" indent="0">
              <a:buNone/>
            </a:pPr>
            <a:endParaRPr lang="en-US" sz="2400">
              <a:cs typeface="Arial"/>
            </a:endParaRPr>
          </a:p>
          <a:p>
            <a:pPr marL="0" indent="0">
              <a:buNone/>
            </a:pPr>
            <a:endParaRPr lang="en-US" sz="2400">
              <a:cs typeface="Arial"/>
            </a:endParaRPr>
          </a:p>
          <a:p>
            <a:pPr marL="0" indent="0">
              <a:buNone/>
            </a:pPr>
            <a:r>
              <a:rPr lang="en-US" sz="2400">
                <a:cs typeface="Arial"/>
              </a:rPr>
              <a:t>The circulating free forms of </a:t>
            </a:r>
            <a:r>
              <a:rPr lang="en-US" sz="2400">
                <a:solidFill>
                  <a:srgbClr val="0070C0"/>
                </a:solidFill>
                <a:cs typeface="Arial"/>
              </a:rPr>
              <a:t>T4 </a:t>
            </a:r>
            <a:r>
              <a:rPr lang="en-US" sz="2400">
                <a:cs typeface="Arial"/>
              </a:rPr>
              <a:t>and </a:t>
            </a:r>
            <a:r>
              <a:rPr lang="en-US" sz="2400">
                <a:solidFill>
                  <a:srgbClr val="22D694"/>
                </a:solidFill>
                <a:cs typeface="Arial"/>
              </a:rPr>
              <a:t>T3 </a:t>
            </a:r>
            <a:r>
              <a:rPr lang="en-US" sz="2400">
                <a:cs typeface="Arial"/>
              </a:rPr>
              <a:t>are referred to as </a:t>
            </a:r>
            <a:endParaRPr lang="en-US" sz="2400"/>
          </a:p>
          <a:p>
            <a:pPr marL="0" indent="0">
              <a:buNone/>
            </a:pPr>
            <a:r>
              <a:rPr lang="en-US" sz="2400">
                <a:cs typeface="Arial"/>
              </a:rPr>
              <a:t>                                                 </a:t>
            </a:r>
            <a:r>
              <a:rPr lang="en-US" sz="2400">
                <a:solidFill>
                  <a:srgbClr val="0070C0"/>
                </a:solidFill>
                <a:cs typeface="Arial"/>
              </a:rPr>
              <a:t>FT4 </a:t>
            </a:r>
            <a:r>
              <a:rPr lang="en-US" sz="2400">
                <a:cs typeface="Arial"/>
              </a:rPr>
              <a:t>and </a:t>
            </a:r>
            <a:r>
              <a:rPr lang="en-US" sz="2400">
                <a:solidFill>
                  <a:srgbClr val="22D694"/>
                </a:solidFill>
                <a:cs typeface="Arial"/>
              </a:rPr>
              <a:t>FT3</a:t>
            </a:r>
            <a:r>
              <a:rPr lang="en-US" sz="2400">
                <a:cs typeface="Arial"/>
              </a:rPr>
              <a:t>, respectively.</a:t>
            </a:r>
            <a:endParaRPr lang="en-US" sz="2400"/>
          </a:p>
          <a:p>
            <a:pPr marL="0" indent="0">
              <a:buNone/>
            </a:pPr>
            <a:endParaRPr lang="en-US" sz="2400"/>
          </a:p>
        </p:txBody>
      </p:sp>
      <p:sp>
        <p:nvSpPr>
          <p:cNvPr id="8" name="Oval 7">
            <a:extLst>
              <a:ext uri="{FF2B5EF4-FFF2-40B4-BE49-F238E27FC236}">
                <a16:creationId xmlns:a16="http://schemas.microsoft.com/office/drawing/2014/main" id="{F1D44EC8-0A66-D06A-7E80-D2B79620D922}"/>
              </a:ext>
            </a:extLst>
          </p:cNvPr>
          <p:cNvSpPr/>
          <p:nvPr/>
        </p:nvSpPr>
        <p:spPr>
          <a:xfrm>
            <a:off x="8226776" y="1881010"/>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F</a:t>
            </a:r>
          </a:p>
        </p:txBody>
      </p:sp>
      <p:sp>
        <p:nvSpPr>
          <p:cNvPr id="9" name="Oval 8">
            <a:extLst>
              <a:ext uri="{FF2B5EF4-FFF2-40B4-BE49-F238E27FC236}">
                <a16:creationId xmlns:a16="http://schemas.microsoft.com/office/drawing/2014/main" id="{31233A12-2C4F-598B-A8DB-0BB739C1CE60}"/>
              </a:ext>
            </a:extLst>
          </p:cNvPr>
          <p:cNvSpPr/>
          <p:nvPr/>
        </p:nvSpPr>
        <p:spPr>
          <a:xfrm>
            <a:off x="7667976" y="2812343"/>
            <a:ext cx="457201" cy="412043"/>
          </a:xfrm>
          <a:prstGeom prst="ellipse">
            <a:avLst/>
          </a:prstGeom>
          <a:solidFill>
            <a:schemeClr val="bg2">
              <a:lumMod val="75000"/>
            </a:schemeClr>
          </a:solidFill>
          <a:ln>
            <a:solidFill>
              <a:srgbClr val="D5CCC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D</a:t>
            </a:r>
          </a:p>
        </p:txBody>
      </p:sp>
    </p:spTree>
    <p:extLst>
      <p:ext uri="{BB962C8B-B14F-4D97-AF65-F5344CB8AC3E}">
        <p14:creationId xmlns:p14="http://schemas.microsoft.com/office/powerpoint/2010/main" val="87443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613AD2-FD97-C287-C6A8-10F0B8931B71}"/>
              </a:ext>
            </a:extLst>
          </p:cNvPr>
          <p:cNvSpPr>
            <a:spLocks noGrp="1"/>
          </p:cNvSpPr>
          <p:nvPr>
            <p:ph type="title"/>
          </p:nvPr>
        </p:nvSpPr>
        <p:spPr>
          <a:xfrm>
            <a:off x="563880" y="325911"/>
            <a:ext cx="10515600" cy="1274370"/>
          </a:xfrm>
        </p:spPr>
        <p:txBody>
          <a:bodyPr/>
          <a:lstStyle/>
          <a:p>
            <a:r>
              <a:rPr lang="en-US">
                <a:latin typeface="Georgia"/>
              </a:rPr>
              <a:t>TSH Measurement</a:t>
            </a:r>
            <a:br>
              <a:rPr lang="en-US"/>
            </a:br>
            <a:endParaRPr lang="en-US"/>
          </a:p>
        </p:txBody>
      </p:sp>
      <p:sp>
        <p:nvSpPr>
          <p:cNvPr id="10" name="Content Placeholder 1">
            <a:extLst>
              <a:ext uri="{FF2B5EF4-FFF2-40B4-BE49-F238E27FC236}">
                <a16:creationId xmlns:a16="http://schemas.microsoft.com/office/drawing/2014/main" id="{12ACDF28-0F55-E5B6-B21F-6C261C703290}"/>
              </a:ext>
            </a:extLst>
          </p:cNvPr>
          <p:cNvSpPr txBox="1">
            <a:spLocks/>
          </p:cNvSpPr>
          <p:nvPr/>
        </p:nvSpPr>
        <p:spPr bwMode="auto">
          <a:xfrm>
            <a:off x="783771" y="1412823"/>
            <a:ext cx="5872668" cy="459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500" b="1">
                <a:cs typeface="Arial"/>
              </a:rPr>
              <a:t>Sandwich Assay</a:t>
            </a:r>
          </a:p>
          <a:p>
            <a:pPr marL="0" indent="0">
              <a:buNone/>
            </a:pPr>
            <a:r>
              <a:rPr lang="en-US" sz="2500">
                <a:cs typeface="Arial"/>
              </a:rPr>
              <a:t>1. TSH‑specific monoclonal antibody (</a:t>
            </a:r>
            <a:r>
              <a:rPr lang="en-US" sz="2500" err="1">
                <a:cs typeface="Arial"/>
              </a:rPr>
              <a:t>mAB</a:t>
            </a:r>
            <a:r>
              <a:rPr lang="en-US" sz="2500">
                <a:cs typeface="Arial"/>
              </a:rPr>
              <a:t>)</a:t>
            </a:r>
          </a:p>
          <a:p>
            <a:pPr lvl="1"/>
            <a:r>
              <a:rPr lang="en-US" sz="2100">
                <a:cs typeface="Arial"/>
              </a:rPr>
              <a:t>Biotinylated</a:t>
            </a:r>
          </a:p>
          <a:p>
            <a:pPr lvl="1"/>
            <a:r>
              <a:rPr lang="en-US" sz="2100">
                <a:cs typeface="Arial"/>
              </a:rPr>
              <a:t>Ruthenium Labeled</a:t>
            </a:r>
          </a:p>
          <a:p>
            <a:pPr marL="457200" lvl="1" indent="0">
              <a:buNone/>
            </a:pPr>
            <a:endParaRPr lang="en-US" sz="2100">
              <a:cs typeface="Arial"/>
            </a:endParaRPr>
          </a:p>
          <a:p>
            <a:pPr marL="0" indent="0">
              <a:buNone/>
            </a:pPr>
            <a:r>
              <a:rPr lang="en-US" sz="2500">
                <a:cs typeface="Arial"/>
              </a:rPr>
              <a:t>2. Magnetic Capture</a:t>
            </a:r>
          </a:p>
          <a:p>
            <a:pPr lvl="1"/>
            <a:r>
              <a:rPr lang="en-US" sz="2100">
                <a:cs typeface="Arial"/>
              </a:rPr>
              <a:t>Streptavidin-coated microparticles</a:t>
            </a:r>
          </a:p>
          <a:p>
            <a:pPr marL="457200" lvl="1" indent="0">
              <a:buNone/>
            </a:pPr>
            <a:endParaRPr lang="en-US" sz="2100">
              <a:cs typeface="Arial"/>
            </a:endParaRPr>
          </a:p>
          <a:p>
            <a:pPr marL="0" indent="0">
              <a:buNone/>
            </a:pPr>
            <a:r>
              <a:rPr lang="en-US" sz="2500">
                <a:cs typeface="Arial"/>
              </a:rPr>
              <a:t>3. Voltage induced chemiluminescent</a:t>
            </a:r>
          </a:p>
          <a:p>
            <a:pPr marL="800100" lvl="1" indent="-342900"/>
            <a:r>
              <a:rPr lang="en-US" sz="2100">
                <a:cs typeface="Arial"/>
              </a:rPr>
              <a:t>Antibodies labeled with ruthenium</a:t>
            </a:r>
          </a:p>
        </p:txBody>
      </p:sp>
      <p:pic>
        <p:nvPicPr>
          <p:cNvPr id="11" name="Picture 10">
            <a:extLst>
              <a:ext uri="{FF2B5EF4-FFF2-40B4-BE49-F238E27FC236}">
                <a16:creationId xmlns:a16="http://schemas.microsoft.com/office/drawing/2014/main" id="{EBDC3180-C00D-D17E-DDAA-48429F10BAA2}"/>
              </a:ext>
            </a:extLst>
          </p:cNvPr>
          <p:cNvPicPr>
            <a:picLocks noChangeAspect="1"/>
          </p:cNvPicPr>
          <p:nvPr/>
        </p:nvPicPr>
        <p:blipFill>
          <a:blip r:embed="rId3"/>
          <a:stretch>
            <a:fillRect/>
          </a:stretch>
        </p:blipFill>
        <p:spPr>
          <a:xfrm>
            <a:off x="7330101" y="415620"/>
            <a:ext cx="3222171" cy="2369962"/>
          </a:xfrm>
          <a:prstGeom prst="rect">
            <a:avLst/>
          </a:prstGeom>
        </p:spPr>
      </p:pic>
      <p:sp>
        <p:nvSpPr>
          <p:cNvPr id="9" name="TextBox 8">
            <a:extLst>
              <a:ext uri="{FF2B5EF4-FFF2-40B4-BE49-F238E27FC236}">
                <a16:creationId xmlns:a16="http://schemas.microsoft.com/office/drawing/2014/main" id="{C6C67B93-5E7C-2142-FEE4-CB4E6007550F}"/>
              </a:ext>
            </a:extLst>
          </p:cNvPr>
          <p:cNvSpPr txBox="1"/>
          <p:nvPr/>
        </p:nvSpPr>
        <p:spPr>
          <a:xfrm>
            <a:off x="7328343" y="2949395"/>
            <a:ext cx="4492115" cy="2308324"/>
          </a:xfrm>
          <a:prstGeom prst="rect">
            <a:avLst/>
          </a:prstGeom>
          <a:noFill/>
        </p:spPr>
        <p:txBody>
          <a:bodyPr wrap="square" lIns="91440" tIns="45720" rIns="91440" bIns="45720" anchor="t">
            <a:spAutoFit/>
          </a:bodyPr>
          <a:lstStyle/>
          <a:p>
            <a:r>
              <a:rPr lang="en-US" sz="2400" b="1">
                <a:latin typeface="Calibri"/>
                <a:cs typeface="Calibri"/>
              </a:rPr>
              <a:t>Caveats?</a:t>
            </a:r>
          </a:p>
          <a:p>
            <a:pPr marL="342900" indent="-342900">
              <a:buFont typeface="Calibri"/>
              <a:buChar char="-"/>
            </a:pPr>
            <a:r>
              <a:rPr lang="en-US" sz="2400">
                <a:latin typeface="Calibri"/>
                <a:cs typeface="Calibri"/>
              </a:rPr>
              <a:t>No HAMA (</a:t>
            </a:r>
            <a:r>
              <a:rPr lang="en-US" sz="2400">
                <a:latin typeface="Calibri"/>
                <a:cs typeface="Arial"/>
              </a:rPr>
              <a:t>chimeric AB</a:t>
            </a:r>
            <a:r>
              <a:rPr lang="en-US" sz="2400">
                <a:latin typeface="Calibri"/>
                <a:cs typeface="Calibri"/>
              </a:rPr>
              <a:t>)</a:t>
            </a:r>
          </a:p>
          <a:p>
            <a:pPr marL="342900" indent="-342900">
              <a:buFont typeface="Calibri"/>
              <a:buChar char="-"/>
            </a:pPr>
            <a:r>
              <a:rPr lang="en-US" sz="2400">
                <a:latin typeface="Calibri"/>
                <a:cs typeface="Calibri"/>
              </a:rPr>
              <a:t>No hook</a:t>
            </a:r>
            <a:endParaRPr lang="en-US">
              <a:latin typeface="Calibri"/>
              <a:cs typeface="Calibri"/>
            </a:endParaRPr>
          </a:p>
          <a:p>
            <a:pPr marL="342900" indent="-342900">
              <a:buFont typeface="Calibri"/>
              <a:buChar char="-"/>
            </a:pPr>
            <a:r>
              <a:rPr lang="en-US" sz="2400">
                <a:latin typeface="Calibri"/>
                <a:cs typeface="Calibri"/>
              </a:rPr>
              <a:t>No HIL</a:t>
            </a:r>
            <a:endParaRPr lang="en-US">
              <a:latin typeface="Calibri"/>
              <a:cs typeface="Calibri"/>
            </a:endParaRPr>
          </a:p>
          <a:p>
            <a:pPr marL="285750" indent="-285750">
              <a:buFontTx/>
              <a:buChar char="-"/>
            </a:pPr>
            <a:r>
              <a:rPr lang="en-US" sz="2400">
                <a:latin typeface="Calibri"/>
                <a:cs typeface="Calibri"/>
              </a:rPr>
              <a:t>Yes: macro-TSH due to auto-AB</a:t>
            </a:r>
          </a:p>
          <a:p>
            <a:pPr marL="742950" lvl="1" indent="-285750">
              <a:buFontTx/>
              <a:buChar char="-"/>
            </a:pPr>
            <a:r>
              <a:rPr lang="en-US" sz="2400">
                <a:latin typeface="Calibri"/>
                <a:cs typeface="Calibri"/>
              </a:rPr>
              <a:t>(unexpectedly </a:t>
            </a:r>
            <a:r>
              <a:rPr lang="en-US" sz="2400" i="1">
                <a:latin typeface="Calibri"/>
                <a:cs typeface="Calibri"/>
              </a:rPr>
              <a:t>high</a:t>
            </a:r>
            <a:r>
              <a:rPr lang="en-US" sz="2400">
                <a:latin typeface="Calibri"/>
                <a:cs typeface="Calibri"/>
              </a:rPr>
              <a:t> result)</a:t>
            </a:r>
          </a:p>
        </p:txBody>
      </p:sp>
      <p:pic>
        <p:nvPicPr>
          <p:cNvPr id="2" name="Picture 1" descr="A diagram of a group of people&#10;&#10;Description automatically generated">
            <a:extLst>
              <a:ext uri="{FF2B5EF4-FFF2-40B4-BE49-F238E27FC236}">
                <a16:creationId xmlns:a16="http://schemas.microsoft.com/office/drawing/2014/main" id="{FA9B4118-992D-CD3D-E4C0-244B097201AF}"/>
              </a:ext>
            </a:extLst>
          </p:cNvPr>
          <p:cNvPicPr>
            <a:picLocks noChangeAspect="1"/>
          </p:cNvPicPr>
          <p:nvPr/>
        </p:nvPicPr>
        <p:blipFill>
          <a:blip r:embed="rId4"/>
          <a:stretch>
            <a:fillRect/>
          </a:stretch>
        </p:blipFill>
        <p:spPr>
          <a:xfrm>
            <a:off x="12252677" y="1365955"/>
            <a:ext cx="2743200" cy="2743200"/>
          </a:xfrm>
          <a:prstGeom prst="rect">
            <a:avLst/>
          </a:prstGeom>
        </p:spPr>
      </p:pic>
    </p:spTree>
    <p:extLst>
      <p:ext uri="{BB962C8B-B14F-4D97-AF65-F5344CB8AC3E}">
        <p14:creationId xmlns:p14="http://schemas.microsoft.com/office/powerpoint/2010/main" val="3156146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B7643-0979-C2CA-3BCC-4BAF91120640}"/>
              </a:ext>
            </a:extLst>
          </p:cNvPr>
          <p:cNvSpPr>
            <a:spLocks noGrp="1"/>
          </p:cNvSpPr>
          <p:nvPr>
            <p:ph idx="1"/>
          </p:nvPr>
        </p:nvSpPr>
        <p:spPr>
          <a:xfrm>
            <a:off x="838200" y="1627550"/>
            <a:ext cx="3946031" cy="4183289"/>
          </a:xfrm>
        </p:spPr>
        <p:txBody>
          <a:bodyPr/>
          <a:lstStyle/>
          <a:p>
            <a:pPr marL="0" indent="0">
              <a:buNone/>
            </a:pPr>
            <a:r>
              <a:rPr lang="en-US" b="1">
                <a:cs typeface="Arial"/>
              </a:rPr>
              <a:t>Reference Population ("Healthy Controls)</a:t>
            </a:r>
            <a:endParaRPr lang="en-US" b="1"/>
          </a:p>
          <a:p>
            <a:pPr marL="0" indent="0">
              <a:buNone/>
            </a:pPr>
            <a:r>
              <a:rPr lang="en-US" sz="2000">
                <a:cs typeface="Arial"/>
              </a:rPr>
              <a:t>Random sample from population of healthy individuals</a:t>
            </a:r>
          </a:p>
          <a:p>
            <a:pPr marL="0" indent="0">
              <a:buNone/>
            </a:pPr>
            <a:endParaRPr lang="en-US" b="1">
              <a:cs typeface="Arial"/>
            </a:endParaRPr>
          </a:p>
          <a:p>
            <a:pPr marL="0" indent="0">
              <a:buNone/>
            </a:pPr>
            <a:endParaRPr lang="en-US" b="1">
              <a:cs typeface="Arial"/>
            </a:endParaRPr>
          </a:p>
          <a:p>
            <a:pPr marL="0" indent="0">
              <a:buNone/>
            </a:pPr>
            <a:r>
              <a:rPr lang="en-US" b="1">
                <a:cs typeface="Arial"/>
              </a:rPr>
              <a:t>Reference Range (Reference Interval)</a:t>
            </a:r>
            <a:endParaRPr lang="en-US" b="1"/>
          </a:p>
          <a:p>
            <a:pPr marL="0" indent="0">
              <a:buNone/>
            </a:pPr>
            <a:r>
              <a:rPr lang="en-US" sz="2000">
                <a:cs typeface="Arial"/>
              </a:rPr>
              <a:t>Quantiles estimated from samples</a:t>
            </a:r>
          </a:p>
        </p:txBody>
      </p:sp>
      <p:sp>
        <p:nvSpPr>
          <p:cNvPr id="5" name="Title 4">
            <a:extLst>
              <a:ext uri="{FF2B5EF4-FFF2-40B4-BE49-F238E27FC236}">
                <a16:creationId xmlns:a16="http://schemas.microsoft.com/office/drawing/2014/main" id="{78A19F6A-4A7A-1E03-E69D-670508C17169}"/>
              </a:ext>
            </a:extLst>
          </p:cNvPr>
          <p:cNvSpPr>
            <a:spLocks noGrp="1"/>
          </p:cNvSpPr>
          <p:nvPr>
            <p:ph type="title"/>
          </p:nvPr>
        </p:nvSpPr>
        <p:spPr/>
        <p:txBody>
          <a:bodyPr/>
          <a:lstStyle/>
          <a:p>
            <a:r>
              <a:rPr lang="en-US">
                <a:latin typeface="Georgia"/>
              </a:rPr>
              <a:t>The Reference Range</a:t>
            </a:r>
            <a:endParaRPr lang="en-US"/>
          </a:p>
        </p:txBody>
      </p:sp>
      <p:pic>
        <p:nvPicPr>
          <p:cNvPr id="9" name="Picture 8" descr="A screenshot of a graph&#10;&#10;Description automatically generated">
            <a:extLst>
              <a:ext uri="{FF2B5EF4-FFF2-40B4-BE49-F238E27FC236}">
                <a16:creationId xmlns:a16="http://schemas.microsoft.com/office/drawing/2014/main" id="{E92474C5-8F2A-8FAB-3BD7-5BC9C8117F04}"/>
              </a:ext>
            </a:extLst>
          </p:cNvPr>
          <p:cNvPicPr>
            <a:picLocks noChangeAspect="1"/>
          </p:cNvPicPr>
          <p:nvPr/>
        </p:nvPicPr>
        <p:blipFill>
          <a:blip r:embed="rId3"/>
          <a:stretch>
            <a:fillRect/>
          </a:stretch>
        </p:blipFill>
        <p:spPr>
          <a:xfrm>
            <a:off x="4784231" y="1715076"/>
            <a:ext cx="7407769" cy="4095763"/>
          </a:xfrm>
          <a:prstGeom prst="rect">
            <a:avLst/>
          </a:prstGeom>
        </p:spPr>
      </p:pic>
    </p:spTree>
    <p:extLst>
      <p:ext uri="{BB962C8B-B14F-4D97-AF65-F5344CB8AC3E}">
        <p14:creationId xmlns:p14="http://schemas.microsoft.com/office/powerpoint/2010/main" val="8704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5">
            <a:extLst>
              <a:ext uri="{FF2B5EF4-FFF2-40B4-BE49-F238E27FC236}">
                <a16:creationId xmlns:a16="http://schemas.microsoft.com/office/drawing/2014/main" id="{C6A21083-FE1B-4C76-94B5-357975F21794}"/>
              </a:ext>
            </a:extLst>
          </p:cNvPr>
          <p:cNvSpPr>
            <a:spLocks noChangeArrowheads="1"/>
          </p:cNvSpPr>
          <p:nvPr/>
        </p:nvSpPr>
        <p:spPr bwMode="auto">
          <a:xfrm>
            <a:off x="2895599" y="3220263"/>
            <a:ext cx="6400800" cy="2011101"/>
          </a:xfrm>
          <a:prstGeom prst="rect">
            <a:avLst/>
          </a:prstGeom>
          <a:noFill/>
          <a:ln>
            <a:noFill/>
          </a:ln>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None/>
            </a:pPr>
            <a:r>
              <a:rPr lang="en-US" sz="2400" b="1">
                <a:latin typeface="Calibri"/>
                <a:cs typeface="Calibri"/>
              </a:rPr>
              <a:t>Christopher Snyder, MD, PhD</a:t>
            </a:r>
          </a:p>
          <a:p>
            <a:pPr algn="ctr">
              <a:buNone/>
            </a:pPr>
            <a:r>
              <a:rPr lang="en-US" sz="2400"/>
              <a:t>Division of Laboratory and Genomic Medicine</a:t>
            </a:r>
          </a:p>
          <a:p>
            <a:pPr algn="ctr">
              <a:buNone/>
            </a:pPr>
            <a:r>
              <a:rPr lang="en-US" sz="2400"/>
              <a:t>Department of Pathology &amp; Immunology</a:t>
            </a:r>
          </a:p>
          <a:p>
            <a:pPr algn="ctr">
              <a:buNone/>
            </a:pPr>
            <a:r>
              <a:rPr lang="en-US" altLang="en-US" sz="2400">
                <a:latin typeface="Calibri"/>
                <a:ea typeface="Osaka" pitchFamily="-111" charset="-128"/>
                <a:cs typeface="Calibri"/>
              </a:rPr>
              <a:t>August 17, 2023</a:t>
            </a:r>
          </a:p>
        </p:txBody>
      </p:sp>
      <p:sp>
        <p:nvSpPr>
          <p:cNvPr id="2" name="Title 1">
            <a:extLst>
              <a:ext uri="{FF2B5EF4-FFF2-40B4-BE49-F238E27FC236}">
                <a16:creationId xmlns:a16="http://schemas.microsoft.com/office/drawing/2014/main" id="{DAD5A90E-F0EF-EC2A-96E6-30C0D15BE3E4}"/>
              </a:ext>
            </a:extLst>
          </p:cNvPr>
          <p:cNvSpPr txBox="1">
            <a:spLocks/>
          </p:cNvSpPr>
          <p:nvPr/>
        </p:nvSpPr>
        <p:spPr bwMode="auto">
          <a:xfrm>
            <a:off x="301444" y="0"/>
            <a:ext cx="11589110" cy="264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pPr algn="ctr"/>
            <a:r>
              <a:rPr lang="en-US" sz="6600" b="1">
                <a:latin typeface="Georgia"/>
              </a:rPr>
              <a:t>On Preclinical Variation and TSH Interpretation</a:t>
            </a:r>
            <a:endParaRPr lang="en-US" sz="6600"/>
          </a:p>
        </p:txBody>
      </p:sp>
      <p:pic>
        <p:nvPicPr>
          <p:cNvPr id="3" name="Picture 3" descr="Table&#10;&#10;Description automatically generated">
            <a:extLst>
              <a:ext uri="{FF2B5EF4-FFF2-40B4-BE49-F238E27FC236}">
                <a16:creationId xmlns:a16="http://schemas.microsoft.com/office/drawing/2014/main" id="{484A1E6B-A6B1-0A84-DBD6-114E41D70B4A}"/>
              </a:ext>
            </a:extLst>
          </p:cNvPr>
          <p:cNvPicPr>
            <a:picLocks noChangeAspect="1"/>
          </p:cNvPicPr>
          <p:nvPr/>
        </p:nvPicPr>
        <p:blipFill>
          <a:blip r:embed="rId3"/>
          <a:stretch>
            <a:fillRect/>
          </a:stretch>
        </p:blipFill>
        <p:spPr>
          <a:xfrm>
            <a:off x="771609" y="-2818604"/>
            <a:ext cx="2743200" cy="2425637"/>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36D414C9-1F64-5727-0432-A8B619BB9F35}"/>
              </a:ext>
            </a:extLst>
          </p:cNvPr>
          <p:cNvPicPr>
            <a:picLocks noChangeAspect="1"/>
          </p:cNvPicPr>
          <p:nvPr/>
        </p:nvPicPr>
        <p:blipFill>
          <a:blip r:embed="rId4"/>
          <a:stretch>
            <a:fillRect/>
          </a:stretch>
        </p:blipFill>
        <p:spPr>
          <a:xfrm>
            <a:off x="4466974" y="-3389892"/>
            <a:ext cx="4364181" cy="2512584"/>
          </a:xfrm>
          <a:prstGeom prst="rect">
            <a:avLst/>
          </a:prstGeom>
        </p:spPr>
      </p:pic>
      <p:pic>
        <p:nvPicPr>
          <p:cNvPr id="5" name="Picture 5" descr="Graphical user interface, text, email&#10;&#10;Description automatically generated">
            <a:extLst>
              <a:ext uri="{FF2B5EF4-FFF2-40B4-BE49-F238E27FC236}">
                <a16:creationId xmlns:a16="http://schemas.microsoft.com/office/drawing/2014/main" id="{6409A337-933F-6A77-D2C3-3BDEDE235B97}"/>
              </a:ext>
            </a:extLst>
          </p:cNvPr>
          <p:cNvPicPr>
            <a:picLocks noChangeAspect="1"/>
          </p:cNvPicPr>
          <p:nvPr/>
        </p:nvPicPr>
        <p:blipFill>
          <a:blip r:embed="rId5"/>
          <a:stretch>
            <a:fillRect/>
          </a:stretch>
        </p:blipFill>
        <p:spPr>
          <a:xfrm>
            <a:off x="8994505" y="-2662502"/>
            <a:ext cx="3200400" cy="18823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1">
            <a:extLst>
              <a:ext uri="{FF2B5EF4-FFF2-40B4-BE49-F238E27FC236}">
                <a16:creationId xmlns:a16="http://schemas.microsoft.com/office/drawing/2014/main" id="{BD23F51D-61FD-A760-441D-C58A4A58B03C}"/>
              </a:ext>
            </a:extLst>
          </p:cNvPr>
          <p:cNvGraphicFramePr/>
          <p:nvPr>
            <p:extLst>
              <p:ext uri="{D42A27DB-BD31-4B8C-83A1-F6EECF244321}">
                <p14:modId xmlns:p14="http://schemas.microsoft.com/office/powerpoint/2010/main" val="3983066810"/>
              </p:ext>
            </p:extLst>
          </p:nvPr>
        </p:nvGraphicFramePr>
        <p:xfrm>
          <a:off x="468530" y="1454439"/>
          <a:ext cx="10293255" cy="453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FF376585-7001-52E0-64EE-9F7186B65D70}"/>
              </a:ext>
            </a:extLst>
          </p:cNvPr>
          <p:cNvSpPr>
            <a:spLocks noGrp="1"/>
          </p:cNvSpPr>
          <p:nvPr>
            <p:ph type="title"/>
          </p:nvPr>
        </p:nvSpPr>
        <p:spPr>
          <a:xfrm>
            <a:off x="261257" y="201840"/>
            <a:ext cx="11223171" cy="1274370"/>
          </a:xfrm>
        </p:spPr>
        <p:txBody>
          <a:bodyPr/>
          <a:lstStyle/>
          <a:p>
            <a:r>
              <a:rPr lang="en-US" sz="3900">
                <a:latin typeface="Georgia"/>
              </a:rPr>
              <a:t>Establishing Reference Intervals</a:t>
            </a:r>
            <a:endParaRPr lang="en-US" sz="3900"/>
          </a:p>
        </p:txBody>
      </p:sp>
      <p:pic>
        <p:nvPicPr>
          <p:cNvPr id="10" name="Picture 9" descr="A screenshot of a computer&#10;&#10;Description automatically generated">
            <a:extLst>
              <a:ext uri="{FF2B5EF4-FFF2-40B4-BE49-F238E27FC236}">
                <a16:creationId xmlns:a16="http://schemas.microsoft.com/office/drawing/2014/main" id="{DD3D0D62-5AE1-9F48-E095-AACA4171AD7D}"/>
              </a:ext>
            </a:extLst>
          </p:cNvPr>
          <p:cNvPicPr>
            <a:picLocks noChangeAspect="1"/>
          </p:cNvPicPr>
          <p:nvPr/>
        </p:nvPicPr>
        <p:blipFill rotWithShape="1">
          <a:blip r:embed="rId8"/>
          <a:srcRect l="1264" t="19820" r="22882" b="2703"/>
          <a:stretch/>
        </p:blipFill>
        <p:spPr>
          <a:xfrm>
            <a:off x="7424961" y="3494432"/>
            <a:ext cx="3268786" cy="1401101"/>
          </a:xfrm>
          <a:prstGeom prst="rect">
            <a:avLst/>
          </a:prstGeom>
          <a:ln w="6350">
            <a:solidFill>
              <a:srgbClr val="002060"/>
            </a:solidFill>
          </a:ln>
        </p:spPr>
      </p:pic>
      <p:sp>
        <p:nvSpPr>
          <p:cNvPr id="12" name="TextBox 11">
            <a:extLst>
              <a:ext uri="{FF2B5EF4-FFF2-40B4-BE49-F238E27FC236}">
                <a16:creationId xmlns:a16="http://schemas.microsoft.com/office/drawing/2014/main" id="{5FA7C468-6198-ACF2-DB8B-FB837CBC6267}"/>
              </a:ext>
            </a:extLst>
          </p:cNvPr>
          <p:cNvSpPr txBox="1"/>
          <p:nvPr/>
        </p:nvSpPr>
        <p:spPr>
          <a:xfrm>
            <a:off x="6815361" y="3484034"/>
            <a:ext cx="4219325" cy="369332"/>
          </a:xfrm>
          <a:prstGeom prst="rect">
            <a:avLst/>
          </a:prstGeom>
          <a:solidFill>
            <a:schemeClr val="bg1"/>
          </a:solidFill>
          <a:ln w="6350">
            <a:noFill/>
          </a:ln>
        </p:spPr>
        <p:txBody>
          <a:bodyPr wrap="square">
            <a:spAutoFit/>
          </a:bodyPr>
          <a:lstStyle/>
          <a:p>
            <a:pPr lvl="1"/>
            <a:r>
              <a:rPr lang="en-US" b="1">
                <a:solidFill>
                  <a:schemeClr val="accent5"/>
                </a:solidFill>
                <a:cs typeface="Arial"/>
              </a:rPr>
              <a:t>TSH: Reference Values (BJH Catalog)</a:t>
            </a:r>
            <a:endParaRPr lang="en-US" b="1">
              <a:solidFill>
                <a:schemeClr val="accent5"/>
              </a:solidFill>
            </a:endParaRPr>
          </a:p>
        </p:txBody>
      </p:sp>
    </p:spTree>
    <p:extLst>
      <p:ext uri="{BB962C8B-B14F-4D97-AF65-F5344CB8AC3E}">
        <p14:creationId xmlns:p14="http://schemas.microsoft.com/office/powerpoint/2010/main" val="1528551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F4798393-48C7-A883-2DF0-7253D8A06E11}"/>
              </a:ext>
            </a:extLst>
          </p:cNvPr>
          <p:cNvPicPr>
            <a:picLocks noGrp="1" noChangeAspect="1"/>
          </p:cNvPicPr>
          <p:nvPr>
            <p:ph idx="1"/>
          </p:nvPr>
        </p:nvPicPr>
        <p:blipFill>
          <a:blip r:embed="rId2"/>
          <a:stretch>
            <a:fillRect/>
          </a:stretch>
        </p:blipFill>
        <p:spPr>
          <a:xfrm>
            <a:off x="-1" y="117034"/>
            <a:ext cx="7913915" cy="1673199"/>
          </a:xfrm>
        </p:spPr>
      </p:pic>
      <p:sp>
        <p:nvSpPr>
          <p:cNvPr id="6" name="Content Placeholder 1">
            <a:extLst>
              <a:ext uri="{FF2B5EF4-FFF2-40B4-BE49-F238E27FC236}">
                <a16:creationId xmlns:a16="http://schemas.microsoft.com/office/drawing/2014/main" id="{595508E5-2CA4-9C91-1C86-CAFC542131A1}"/>
              </a:ext>
            </a:extLst>
          </p:cNvPr>
          <p:cNvSpPr>
            <a:spLocks noGrp="1"/>
          </p:cNvSpPr>
          <p:nvPr/>
        </p:nvSpPr>
        <p:spPr bwMode="auto">
          <a:xfrm>
            <a:off x="241852" y="1825625"/>
            <a:ext cx="10515600" cy="418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solidFill>
                  <a:schemeClr val="accent1"/>
                </a:solidFill>
                <a:ea typeface="+mn-lt"/>
                <a:cs typeface="+mn-lt"/>
              </a:rPr>
              <a:t>Background</a:t>
            </a:r>
            <a:endParaRPr lang="en-US" b="1">
              <a:solidFill>
                <a:schemeClr val="accent1"/>
              </a:solidFill>
              <a:ea typeface="+mn-lt"/>
            </a:endParaRPr>
          </a:p>
          <a:p>
            <a:pPr lvl="1"/>
            <a:r>
              <a:rPr lang="en-US">
                <a:ea typeface="+mn-lt"/>
                <a:cs typeface="+mn-lt"/>
              </a:rPr>
              <a:t>Existing literature suggests seasonality but is conflicting</a:t>
            </a:r>
            <a:endParaRPr lang="en-US">
              <a:ea typeface="+mn-lt"/>
              <a:cs typeface="Arial"/>
            </a:endParaRPr>
          </a:p>
          <a:p>
            <a:pPr lvl="1"/>
            <a:r>
              <a:rPr lang="en-US">
                <a:ea typeface="+mn-lt"/>
                <a:cs typeface="+mn-lt"/>
              </a:rPr>
              <a:t>Previous studies lacked stringent, healthy controls</a:t>
            </a:r>
            <a:endParaRPr lang="en-US">
              <a:ea typeface="+mn-lt"/>
              <a:cs typeface="Arial"/>
            </a:endParaRPr>
          </a:p>
          <a:p>
            <a:pPr marL="457200" lvl="1" indent="0">
              <a:buNone/>
            </a:pPr>
            <a:endParaRPr lang="en-US">
              <a:ea typeface="+mn-lt"/>
              <a:cs typeface="+mn-lt"/>
            </a:endParaRPr>
          </a:p>
          <a:p>
            <a:pPr marL="0" indent="0">
              <a:buNone/>
            </a:pPr>
            <a:r>
              <a:rPr lang="en-US" b="1">
                <a:solidFill>
                  <a:schemeClr val="accent1"/>
                </a:solidFill>
                <a:ea typeface="+mn-lt"/>
                <a:cs typeface="+mn-lt"/>
              </a:rPr>
              <a:t>Study Design</a:t>
            </a:r>
            <a:endParaRPr lang="en-US" b="1">
              <a:solidFill>
                <a:schemeClr val="accent1"/>
              </a:solidFill>
              <a:ea typeface="+mn-lt"/>
              <a:cs typeface="Arial"/>
            </a:endParaRPr>
          </a:p>
          <a:p>
            <a:pPr lvl="1"/>
            <a:r>
              <a:rPr lang="en-US">
                <a:ea typeface="+mn-lt"/>
                <a:cs typeface="+mn-lt"/>
              </a:rPr>
              <a:t>Cross–sectional, annual check-up</a:t>
            </a:r>
            <a:endParaRPr lang="en-US">
              <a:ea typeface="+mn-lt"/>
              <a:cs typeface="Arial"/>
            </a:endParaRPr>
          </a:p>
          <a:p>
            <a:pPr lvl="1"/>
            <a:r>
              <a:rPr lang="en-US">
                <a:ea typeface="+mn-lt"/>
                <a:cs typeface="+mn-lt"/>
              </a:rPr>
              <a:t>Gunma Prefecture, Japan</a:t>
            </a:r>
            <a:endParaRPr lang="en-US">
              <a:ea typeface="+mn-lt"/>
            </a:endParaRPr>
          </a:p>
          <a:p>
            <a:pPr lvl="1"/>
            <a:r>
              <a:rPr lang="en-US">
                <a:ea typeface="+mn-lt"/>
                <a:cs typeface="+mn-lt"/>
              </a:rPr>
              <a:t>12 month period </a:t>
            </a:r>
            <a:endParaRPr lang="en-US"/>
          </a:p>
        </p:txBody>
      </p:sp>
      <p:pic>
        <p:nvPicPr>
          <p:cNvPr id="7" name="Picture 6" descr="A lake surrounded by green hills&#10;&#10;Description automatically generated">
            <a:extLst>
              <a:ext uri="{FF2B5EF4-FFF2-40B4-BE49-F238E27FC236}">
                <a16:creationId xmlns:a16="http://schemas.microsoft.com/office/drawing/2014/main" id="{0CE3EF5C-3E67-FDB0-E3B1-826B478DFB92}"/>
              </a:ext>
            </a:extLst>
          </p:cNvPr>
          <p:cNvPicPr>
            <a:picLocks noChangeAspect="1"/>
          </p:cNvPicPr>
          <p:nvPr/>
        </p:nvPicPr>
        <p:blipFill>
          <a:blip r:embed="rId3"/>
          <a:stretch>
            <a:fillRect/>
          </a:stretch>
        </p:blipFill>
        <p:spPr>
          <a:xfrm>
            <a:off x="8022771" y="2988128"/>
            <a:ext cx="3897085" cy="2922815"/>
          </a:xfrm>
          <a:prstGeom prst="rect">
            <a:avLst/>
          </a:prstGeom>
        </p:spPr>
      </p:pic>
      <p:sp>
        <p:nvSpPr>
          <p:cNvPr id="8" name="TextBox 7">
            <a:extLst>
              <a:ext uri="{FF2B5EF4-FFF2-40B4-BE49-F238E27FC236}">
                <a16:creationId xmlns:a16="http://schemas.microsoft.com/office/drawing/2014/main" id="{2D7010A2-F493-CB85-A3E0-DA517B155EBE}"/>
              </a:ext>
            </a:extLst>
          </p:cNvPr>
          <p:cNvSpPr txBox="1"/>
          <p:nvPr/>
        </p:nvSpPr>
        <p:spPr>
          <a:xfrm>
            <a:off x="141515" y="5731328"/>
            <a:ext cx="41583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Arial"/>
                <a:cs typeface="Arial"/>
              </a:rPr>
              <a:t>Yamada, S. et al. </a:t>
            </a:r>
            <a:r>
              <a:rPr lang="en-US" sz="1200" i="1">
                <a:latin typeface="Arial"/>
                <a:cs typeface="Calibri"/>
              </a:rPr>
              <a:t>J </a:t>
            </a:r>
            <a:r>
              <a:rPr lang="en-US" sz="1200" i="1" err="1">
                <a:latin typeface="Arial"/>
                <a:cs typeface="Calibri"/>
              </a:rPr>
              <a:t>Endocr</a:t>
            </a:r>
            <a:r>
              <a:rPr lang="en-US" sz="1200" i="1">
                <a:latin typeface="Arial"/>
                <a:cs typeface="Calibri"/>
              </a:rPr>
              <a:t> Soc</a:t>
            </a:r>
            <a:r>
              <a:rPr lang="en-US" sz="1200">
                <a:latin typeface="Arial"/>
                <a:cs typeface="Calibri"/>
              </a:rPr>
              <a:t>. 2022</a:t>
            </a:r>
            <a:r>
              <a:rPr lang="en-US" sz="1200">
                <a:solidFill>
                  <a:srgbClr val="212121"/>
                </a:solidFill>
                <a:latin typeface="Arial"/>
                <a:cs typeface="Arial"/>
              </a:rPr>
              <a:t> PMID: </a:t>
            </a:r>
            <a:r>
              <a:rPr lang="en-US" sz="1200">
                <a:latin typeface="Arial"/>
                <a:cs typeface="Calibri"/>
              </a:rPr>
              <a:t>35528829</a:t>
            </a:r>
            <a:endParaRPr lang="en-US" sz="1200">
              <a:solidFill>
                <a:srgbClr val="000000"/>
              </a:solidFill>
              <a:latin typeface="Arial"/>
              <a:cs typeface="Arial"/>
            </a:endParaRPr>
          </a:p>
        </p:txBody>
      </p:sp>
      <p:sp>
        <p:nvSpPr>
          <p:cNvPr id="2" name="Title 2">
            <a:extLst>
              <a:ext uri="{FF2B5EF4-FFF2-40B4-BE49-F238E27FC236}">
                <a16:creationId xmlns:a16="http://schemas.microsoft.com/office/drawing/2014/main" id="{9F610BFD-F557-F7EA-70A3-4395E76F4D23}"/>
              </a:ext>
            </a:extLst>
          </p:cNvPr>
          <p:cNvSpPr>
            <a:spLocks noGrp="1"/>
          </p:cNvSpPr>
          <p:nvPr>
            <p:ph type="title"/>
          </p:nvPr>
        </p:nvSpPr>
        <p:spPr>
          <a:xfrm>
            <a:off x="8297119" y="290199"/>
            <a:ext cx="3742481" cy="1088020"/>
          </a:xfrm>
        </p:spPr>
        <p:txBody>
          <a:bodyPr/>
          <a:lstStyle/>
          <a:p>
            <a:r>
              <a:rPr lang="en-US" sz="3200">
                <a:latin typeface="Georgia"/>
              </a:rPr>
              <a:t>Dr. El-Khoury</a:t>
            </a:r>
            <a:br>
              <a:rPr lang="en-US" sz="3200">
                <a:latin typeface="Georgia"/>
              </a:rPr>
            </a:br>
            <a:r>
              <a:rPr lang="en-US" sz="3200">
                <a:latin typeface="Georgia"/>
              </a:rPr>
              <a:t>referenced paper</a:t>
            </a:r>
            <a:br>
              <a:rPr lang="en-US" sz="3200">
                <a:latin typeface="Georgia"/>
              </a:rPr>
            </a:br>
            <a:r>
              <a:rPr lang="en-US" sz="3200">
                <a:latin typeface="Georgia"/>
              </a:rPr>
              <a:t>on TSH Seasonality</a:t>
            </a:r>
            <a:endParaRPr lang="en-US" sz="3200"/>
          </a:p>
        </p:txBody>
      </p:sp>
    </p:spTree>
    <p:extLst>
      <p:ext uri="{BB962C8B-B14F-4D97-AF65-F5344CB8AC3E}">
        <p14:creationId xmlns:p14="http://schemas.microsoft.com/office/powerpoint/2010/main" val="4006995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45E36-6AD0-599F-2A06-F88644919EE7}"/>
              </a:ext>
            </a:extLst>
          </p:cNvPr>
          <p:cNvSpPr>
            <a:spLocks noGrp="1"/>
          </p:cNvSpPr>
          <p:nvPr>
            <p:ph type="title"/>
          </p:nvPr>
        </p:nvSpPr>
        <p:spPr>
          <a:xfrm>
            <a:off x="838200" y="60326"/>
            <a:ext cx="10515600" cy="1274370"/>
          </a:xfrm>
        </p:spPr>
        <p:txBody>
          <a:bodyPr/>
          <a:lstStyle/>
          <a:p>
            <a:r>
              <a:rPr lang="en-US">
                <a:latin typeface="Georgia"/>
              </a:rPr>
              <a:t>Study Design</a:t>
            </a:r>
            <a:endParaRPr lang="en-US"/>
          </a:p>
        </p:txBody>
      </p:sp>
      <p:sp>
        <p:nvSpPr>
          <p:cNvPr id="5" name="Content Placeholder 4">
            <a:extLst>
              <a:ext uri="{FF2B5EF4-FFF2-40B4-BE49-F238E27FC236}">
                <a16:creationId xmlns:a16="http://schemas.microsoft.com/office/drawing/2014/main" id="{C1C270DF-833E-A030-B2DE-9D03F80582D0}"/>
              </a:ext>
            </a:extLst>
          </p:cNvPr>
          <p:cNvSpPr>
            <a:spLocks noGrp="1"/>
          </p:cNvSpPr>
          <p:nvPr>
            <p:ph idx="1"/>
          </p:nvPr>
        </p:nvSpPr>
        <p:spPr>
          <a:xfrm>
            <a:off x="838200" y="1336757"/>
            <a:ext cx="10515600" cy="4183289"/>
          </a:xfrm>
        </p:spPr>
        <p:txBody>
          <a:bodyPr/>
          <a:lstStyle/>
          <a:p>
            <a:pPr marL="0" indent="0">
              <a:buNone/>
            </a:pPr>
            <a:r>
              <a:rPr lang="en-US" b="1">
                <a:solidFill>
                  <a:schemeClr val="accent1"/>
                </a:solidFill>
                <a:cs typeface="Arial"/>
              </a:rPr>
              <a:t>Exclusion Criteria (Questionnaire)</a:t>
            </a:r>
            <a:endParaRPr lang="en-US"/>
          </a:p>
          <a:p>
            <a:pPr lvl="1"/>
            <a:r>
              <a:rPr lang="en-US">
                <a:cs typeface="Arial"/>
              </a:rPr>
              <a:t>Overt or historical thyroid disease</a:t>
            </a:r>
          </a:p>
          <a:p>
            <a:pPr lvl="1"/>
            <a:r>
              <a:rPr lang="en-US">
                <a:cs typeface="Arial"/>
              </a:rPr>
              <a:t>Liver cirrhosis</a:t>
            </a:r>
          </a:p>
          <a:p>
            <a:pPr lvl="1"/>
            <a:r>
              <a:rPr lang="en-US">
                <a:cs typeface="Arial"/>
              </a:rPr>
              <a:t>Renal failure</a:t>
            </a:r>
          </a:p>
          <a:p>
            <a:pPr lvl="1"/>
            <a:r>
              <a:rPr lang="en-US">
                <a:cs typeface="Arial"/>
              </a:rPr>
              <a:t>Relevant medications, illness, steroid hormones</a:t>
            </a:r>
          </a:p>
          <a:p>
            <a:pPr marL="0" indent="0">
              <a:buNone/>
            </a:pPr>
            <a:r>
              <a:rPr lang="en-US" b="1">
                <a:solidFill>
                  <a:schemeClr val="accent1"/>
                </a:solidFill>
                <a:cs typeface="Arial"/>
              </a:rPr>
              <a:t>Methodology</a:t>
            </a:r>
          </a:p>
          <a:p>
            <a:pPr lvl="1"/>
            <a:r>
              <a:rPr lang="en-US">
                <a:cs typeface="Arial"/>
              </a:rPr>
              <a:t>Collect TSH, FT3, FT4</a:t>
            </a:r>
          </a:p>
          <a:p>
            <a:pPr lvl="1"/>
            <a:r>
              <a:rPr lang="en-US">
                <a:cs typeface="Arial"/>
              </a:rPr>
              <a:t>Blood samples collected 8:00 to 9:00 am (to exclude diurnal variation)</a:t>
            </a:r>
          </a:p>
          <a:p>
            <a:pPr lvl="1"/>
            <a:r>
              <a:rPr lang="en-US">
                <a:cs typeface="Arial"/>
              </a:rPr>
              <a:t>All subjects had fasted 11 hours</a:t>
            </a:r>
            <a:endParaRPr lang="en-US"/>
          </a:p>
          <a:p>
            <a:pPr marL="0" indent="0">
              <a:buNone/>
            </a:pPr>
            <a:r>
              <a:rPr lang="en-US" b="1">
                <a:solidFill>
                  <a:schemeClr val="accent1"/>
                </a:solidFill>
                <a:cs typeface="Arial"/>
              </a:rPr>
              <a:t>Population</a:t>
            </a:r>
          </a:p>
          <a:p>
            <a:pPr lvl="1"/>
            <a:r>
              <a:rPr lang="en-US">
                <a:ea typeface="+mn-lt"/>
                <a:cs typeface="+mn-lt"/>
              </a:rPr>
              <a:t>6,343 (3,667 men) age 53.8 ± 11 years</a:t>
            </a:r>
            <a:endParaRPr lang="en-US"/>
          </a:p>
        </p:txBody>
      </p:sp>
    </p:spTree>
    <p:extLst>
      <p:ext uri="{BB962C8B-B14F-4D97-AF65-F5344CB8AC3E}">
        <p14:creationId xmlns:p14="http://schemas.microsoft.com/office/powerpoint/2010/main" val="1467861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17D85A-04D6-4D27-B811-E13AF1DF06FB}"/>
              </a:ext>
            </a:extLst>
          </p:cNvPr>
          <p:cNvSpPr>
            <a:spLocks noGrp="1"/>
          </p:cNvSpPr>
          <p:nvPr>
            <p:ph type="title"/>
          </p:nvPr>
        </p:nvSpPr>
        <p:spPr>
          <a:xfrm>
            <a:off x="838200" y="14902"/>
            <a:ext cx="10515600" cy="1274370"/>
          </a:xfrm>
        </p:spPr>
        <p:txBody>
          <a:bodyPr/>
          <a:lstStyle/>
          <a:p>
            <a:r>
              <a:rPr lang="en-US">
                <a:latin typeface="Georgia"/>
              </a:rPr>
              <a:t>Yamada et al, Data</a:t>
            </a:r>
            <a:endParaRPr lang="en-US"/>
          </a:p>
        </p:txBody>
      </p:sp>
      <p:sp>
        <p:nvSpPr>
          <p:cNvPr id="6" name="TextBox 5">
            <a:extLst>
              <a:ext uri="{FF2B5EF4-FFF2-40B4-BE49-F238E27FC236}">
                <a16:creationId xmlns:a16="http://schemas.microsoft.com/office/drawing/2014/main" id="{335DB83C-3ACC-4719-0EEB-7B53C9A3BAF8}"/>
              </a:ext>
            </a:extLst>
          </p:cNvPr>
          <p:cNvSpPr txBox="1"/>
          <p:nvPr/>
        </p:nvSpPr>
        <p:spPr>
          <a:xfrm>
            <a:off x="536882" y="5835379"/>
            <a:ext cx="36753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Yamada et all. 2022. Figure 1. Replotted.</a:t>
            </a:r>
            <a:endParaRPr lang="en-US" sz="2400"/>
          </a:p>
        </p:txBody>
      </p:sp>
      <p:grpSp>
        <p:nvGrpSpPr>
          <p:cNvPr id="16" name="Group 15">
            <a:extLst>
              <a:ext uri="{FF2B5EF4-FFF2-40B4-BE49-F238E27FC236}">
                <a16:creationId xmlns:a16="http://schemas.microsoft.com/office/drawing/2014/main" id="{479ACA01-F536-AC15-76DF-42EEEDEF0316}"/>
              </a:ext>
            </a:extLst>
          </p:cNvPr>
          <p:cNvGrpSpPr>
            <a:grpSpLocks noChangeAspect="1"/>
          </p:cNvGrpSpPr>
          <p:nvPr/>
        </p:nvGrpSpPr>
        <p:grpSpPr>
          <a:xfrm>
            <a:off x="104463" y="1350268"/>
            <a:ext cx="6204197" cy="4136132"/>
            <a:chOff x="4277456" y="2803703"/>
            <a:chExt cx="4863470" cy="3242314"/>
          </a:xfrm>
        </p:grpSpPr>
        <p:pic>
          <p:nvPicPr>
            <p:cNvPr id="9" name="Picture 8">
              <a:extLst>
                <a:ext uri="{FF2B5EF4-FFF2-40B4-BE49-F238E27FC236}">
                  <a16:creationId xmlns:a16="http://schemas.microsoft.com/office/drawing/2014/main" id="{0471D3EB-5646-DCC9-DAAB-96E7A3BAAD82}"/>
                </a:ext>
              </a:extLst>
            </p:cNvPr>
            <p:cNvPicPr>
              <a:picLocks noChangeAspect="1"/>
            </p:cNvPicPr>
            <p:nvPr/>
          </p:nvPicPr>
          <p:blipFill>
            <a:blip r:embed="rId2"/>
            <a:stretch>
              <a:fillRect/>
            </a:stretch>
          </p:blipFill>
          <p:spPr>
            <a:xfrm>
              <a:off x="4277456" y="2803703"/>
              <a:ext cx="4863470" cy="3242314"/>
            </a:xfrm>
            <a:prstGeom prst="rect">
              <a:avLst/>
            </a:prstGeom>
          </p:spPr>
        </p:pic>
        <p:sp>
          <p:nvSpPr>
            <p:cNvPr id="10" name="6-Point Star 9">
              <a:extLst>
                <a:ext uri="{FF2B5EF4-FFF2-40B4-BE49-F238E27FC236}">
                  <a16:creationId xmlns:a16="http://schemas.microsoft.com/office/drawing/2014/main" id="{6386AFC9-8694-8213-9C13-40E49BE00E78}"/>
                </a:ext>
              </a:extLst>
            </p:cNvPr>
            <p:cNvSpPr/>
            <p:nvPr/>
          </p:nvSpPr>
          <p:spPr>
            <a:xfrm>
              <a:off x="4978805" y="3898519"/>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6-Point Star 10">
              <a:extLst>
                <a:ext uri="{FF2B5EF4-FFF2-40B4-BE49-F238E27FC236}">
                  <a16:creationId xmlns:a16="http://schemas.microsoft.com/office/drawing/2014/main" id="{4929F8EC-1742-3B56-1729-22718D99DF75}"/>
                </a:ext>
              </a:extLst>
            </p:cNvPr>
            <p:cNvSpPr/>
            <p:nvPr/>
          </p:nvSpPr>
          <p:spPr>
            <a:xfrm>
              <a:off x="5302832" y="3898518"/>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6-Point Star 11">
              <a:extLst>
                <a:ext uri="{FF2B5EF4-FFF2-40B4-BE49-F238E27FC236}">
                  <a16:creationId xmlns:a16="http://schemas.microsoft.com/office/drawing/2014/main" id="{F09130C3-7A87-2BCB-7931-26B287471550}"/>
                </a:ext>
              </a:extLst>
            </p:cNvPr>
            <p:cNvSpPr/>
            <p:nvPr/>
          </p:nvSpPr>
          <p:spPr>
            <a:xfrm>
              <a:off x="5626859" y="3898517"/>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6-Point Star 12">
              <a:extLst>
                <a:ext uri="{FF2B5EF4-FFF2-40B4-BE49-F238E27FC236}">
                  <a16:creationId xmlns:a16="http://schemas.microsoft.com/office/drawing/2014/main" id="{D2E58AF1-AAFD-DC63-F3C2-C0AF1524E9DE}"/>
                </a:ext>
              </a:extLst>
            </p:cNvPr>
            <p:cNvSpPr/>
            <p:nvPr/>
          </p:nvSpPr>
          <p:spPr>
            <a:xfrm>
              <a:off x="6236168" y="3898517"/>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6-Point Star 13">
              <a:extLst>
                <a:ext uri="{FF2B5EF4-FFF2-40B4-BE49-F238E27FC236}">
                  <a16:creationId xmlns:a16="http://schemas.microsoft.com/office/drawing/2014/main" id="{5D281486-0A97-D71D-6E4C-311A6013B60E}"/>
                </a:ext>
              </a:extLst>
            </p:cNvPr>
            <p:cNvSpPr/>
            <p:nvPr/>
          </p:nvSpPr>
          <p:spPr>
            <a:xfrm>
              <a:off x="6559219" y="3898516"/>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6-Point Star 14">
              <a:extLst>
                <a:ext uri="{FF2B5EF4-FFF2-40B4-BE49-F238E27FC236}">
                  <a16:creationId xmlns:a16="http://schemas.microsoft.com/office/drawing/2014/main" id="{AF8DC8CB-FC0D-C0F5-40CA-765FD3D753F3}"/>
                </a:ext>
              </a:extLst>
            </p:cNvPr>
            <p:cNvSpPr/>
            <p:nvPr/>
          </p:nvSpPr>
          <p:spPr>
            <a:xfrm>
              <a:off x="7195019" y="3898516"/>
              <a:ext cx="107887" cy="103591"/>
            </a:xfrm>
            <a:prstGeom prst="star6">
              <a:avLst>
                <a:gd name="adj" fmla="val 8751"/>
                <a:gd name="hf" fmla="val 115470"/>
              </a:avLst>
            </a:prstGeom>
            <a:solidFill>
              <a:schemeClr val="accent5">
                <a:lumMod val="75000"/>
              </a:schemeClr>
            </a:solidFill>
            <a:ln>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aphicFrame>
        <p:nvGraphicFramePr>
          <p:cNvPr id="18" name="Table 18">
            <a:extLst>
              <a:ext uri="{FF2B5EF4-FFF2-40B4-BE49-F238E27FC236}">
                <a16:creationId xmlns:a16="http://schemas.microsoft.com/office/drawing/2014/main" id="{BD887BF1-04E1-1037-39ED-69F340F2E8E4}"/>
              </a:ext>
            </a:extLst>
          </p:cNvPr>
          <p:cNvGraphicFramePr>
            <a:graphicFrameLocks noGrp="1"/>
          </p:cNvGraphicFramePr>
          <p:nvPr>
            <p:extLst>
              <p:ext uri="{D42A27DB-BD31-4B8C-83A1-F6EECF244321}">
                <p14:modId xmlns:p14="http://schemas.microsoft.com/office/powerpoint/2010/main" val="4121475871"/>
              </p:ext>
            </p:extLst>
          </p:nvPr>
        </p:nvGraphicFramePr>
        <p:xfrm>
          <a:off x="6944705" y="374379"/>
          <a:ext cx="2505971" cy="5461000"/>
        </p:xfrm>
        <a:graphic>
          <a:graphicData uri="http://schemas.openxmlformats.org/drawingml/2006/table">
            <a:tbl>
              <a:tblPr firstRow="1" bandRow="1">
                <a:tableStyleId>{125E5076-3810-47DD-B79F-674D7AD40C01}</a:tableStyleId>
              </a:tblPr>
              <a:tblGrid>
                <a:gridCol w="1339645">
                  <a:extLst>
                    <a:ext uri="{9D8B030D-6E8A-4147-A177-3AD203B41FA5}">
                      <a16:colId xmlns:a16="http://schemas.microsoft.com/office/drawing/2014/main" val="1729772601"/>
                    </a:ext>
                  </a:extLst>
                </a:gridCol>
                <a:gridCol w="1166326">
                  <a:extLst>
                    <a:ext uri="{9D8B030D-6E8A-4147-A177-3AD203B41FA5}">
                      <a16:colId xmlns:a16="http://schemas.microsoft.com/office/drawing/2014/main" val="92500215"/>
                    </a:ext>
                  </a:extLst>
                </a:gridCol>
              </a:tblGrid>
              <a:tr h="370840">
                <a:tc>
                  <a:txBody>
                    <a:bodyPr/>
                    <a:lstStyle/>
                    <a:p>
                      <a:pPr algn="ctr"/>
                      <a:r>
                        <a:rPr lang="en-US"/>
                        <a:t>Month</a:t>
                      </a:r>
                    </a:p>
                  </a:txBody>
                  <a:tcPr/>
                </a:tc>
                <a:tc>
                  <a:txBody>
                    <a:bodyPr/>
                    <a:lstStyle/>
                    <a:p>
                      <a:r>
                        <a:rPr lang="en-US"/>
                        <a:t>Positive by RI n(%)</a:t>
                      </a:r>
                    </a:p>
                  </a:txBody>
                  <a:tcPr/>
                </a:tc>
                <a:extLst>
                  <a:ext uri="{0D108BD9-81ED-4DB2-BD59-A6C34878D82A}">
                    <a16:rowId xmlns:a16="http://schemas.microsoft.com/office/drawing/2014/main" val="2463730819"/>
                  </a:ext>
                </a:extLst>
              </a:tr>
              <a:tr h="370840">
                <a:tc>
                  <a:txBody>
                    <a:bodyPr/>
                    <a:lstStyle/>
                    <a:p>
                      <a:r>
                        <a:rPr lang="en-US"/>
                        <a:t>January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highlight>
                            <a:srgbClr val="FFFF00"/>
                          </a:highlight>
                          <a:latin typeface="+mn-lt"/>
                          <a:ea typeface="+mn-ea"/>
                          <a:cs typeface="+mn-cs"/>
                        </a:rPr>
                        <a:t>17</a:t>
                      </a:r>
                      <a:r>
                        <a:rPr lang="en-US" sz="1800" kern="1200">
                          <a:solidFill>
                            <a:schemeClr val="lt1"/>
                          </a:solidFill>
                          <a:effectLst/>
                          <a:latin typeface="+mn-lt"/>
                          <a:ea typeface="+mn-ea"/>
                          <a:cs typeface="+mn-cs"/>
                        </a:rPr>
                        <a:t> (2.71)</a:t>
                      </a:r>
                    </a:p>
                  </a:txBody>
                  <a:tcPr/>
                </a:tc>
                <a:extLst>
                  <a:ext uri="{0D108BD9-81ED-4DB2-BD59-A6C34878D82A}">
                    <a16:rowId xmlns:a16="http://schemas.microsoft.com/office/drawing/2014/main" val="1195141891"/>
                  </a:ext>
                </a:extLst>
              </a:tr>
              <a:tr h="370840">
                <a:tc>
                  <a:txBody>
                    <a:bodyPr/>
                    <a:lstStyle/>
                    <a:p>
                      <a:r>
                        <a:rPr lang="en-US"/>
                        <a:t>February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highlight>
                            <a:srgbClr val="FFFF00"/>
                          </a:highlight>
                          <a:latin typeface="+mn-lt"/>
                          <a:ea typeface="+mn-ea"/>
                          <a:cs typeface="+mn-cs"/>
                        </a:rPr>
                        <a:t>17</a:t>
                      </a:r>
                      <a:r>
                        <a:rPr lang="en-US" sz="1800" kern="1200">
                          <a:solidFill>
                            <a:schemeClr val="lt1"/>
                          </a:solidFill>
                          <a:effectLst/>
                          <a:latin typeface="+mn-lt"/>
                          <a:ea typeface="+mn-ea"/>
                          <a:cs typeface="+mn-cs"/>
                        </a:rPr>
                        <a:t> (2.61)</a:t>
                      </a:r>
                    </a:p>
                  </a:txBody>
                  <a:tcPr/>
                </a:tc>
                <a:extLst>
                  <a:ext uri="{0D108BD9-81ED-4DB2-BD59-A6C34878D82A}">
                    <a16:rowId xmlns:a16="http://schemas.microsoft.com/office/drawing/2014/main" val="1120542189"/>
                  </a:ext>
                </a:extLst>
              </a:tr>
              <a:tr h="370840">
                <a:tc>
                  <a:txBody>
                    <a:bodyPr/>
                    <a:lstStyle/>
                    <a:p>
                      <a:r>
                        <a:rPr lang="en-US"/>
                        <a:t>March</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highlight>
                            <a:srgbClr val="FFFF00"/>
                          </a:highlight>
                          <a:latin typeface="+mn-lt"/>
                          <a:ea typeface="+mn-ea"/>
                          <a:cs typeface="+mn-cs"/>
                        </a:rPr>
                        <a:t>12</a:t>
                      </a:r>
                      <a:r>
                        <a:rPr lang="en-US" sz="1800" kern="1200">
                          <a:solidFill>
                            <a:schemeClr val="lt1"/>
                          </a:solidFill>
                          <a:effectLst/>
                          <a:latin typeface="+mn-lt"/>
                          <a:ea typeface="+mn-ea"/>
                          <a:cs typeface="+mn-cs"/>
                        </a:rPr>
                        <a:t> (2.17)</a:t>
                      </a:r>
                    </a:p>
                  </a:txBody>
                  <a:tcPr/>
                </a:tc>
                <a:extLst>
                  <a:ext uri="{0D108BD9-81ED-4DB2-BD59-A6C34878D82A}">
                    <a16:rowId xmlns:a16="http://schemas.microsoft.com/office/drawing/2014/main" val="3784926975"/>
                  </a:ext>
                </a:extLst>
              </a:tr>
              <a:tr h="370840">
                <a:tc>
                  <a:txBody>
                    <a:bodyPr/>
                    <a:lstStyle/>
                    <a:p>
                      <a:r>
                        <a:rPr lang="en-US"/>
                        <a:t>April</a:t>
                      </a:r>
                    </a:p>
                  </a:txBody>
                  <a:tcPr/>
                </a:tc>
                <a:tc>
                  <a:txBody>
                    <a:bodyPr/>
                    <a:lstStyle/>
                    <a:p>
                      <a:pPr algn="r"/>
                      <a:r>
                        <a:rPr lang="en-US">
                          <a:effectLst/>
                          <a:latin typeface="Helvetica" pitchFamily="2" charset="0"/>
                        </a:rPr>
                        <a:t>5 (1.31)</a:t>
                      </a:r>
                    </a:p>
                  </a:txBody>
                  <a:tcPr/>
                </a:tc>
                <a:extLst>
                  <a:ext uri="{0D108BD9-81ED-4DB2-BD59-A6C34878D82A}">
                    <a16:rowId xmlns:a16="http://schemas.microsoft.com/office/drawing/2014/main" val="318750587"/>
                  </a:ext>
                </a:extLst>
              </a:tr>
              <a:tr h="370840">
                <a:tc>
                  <a:txBody>
                    <a:bodyPr/>
                    <a:lstStyle/>
                    <a:p>
                      <a:r>
                        <a:rPr lang="en-US"/>
                        <a:t>May</a:t>
                      </a:r>
                    </a:p>
                  </a:txBody>
                  <a:tcPr/>
                </a:tc>
                <a:tc>
                  <a:txBody>
                    <a:bodyPr/>
                    <a:lstStyle/>
                    <a:p>
                      <a:pPr algn="r"/>
                      <a:r>
                        <a:rPr lang="en-US">
                          <a:effectLst/>
                          <a:latin typeface="Helvetica" pitchFamily="2" charset="0"/>
                        </a:rPr>
                        <a:t>3 (1.21)</a:t>
                      </a:r>
                    </a:p>
                  </a:txBody>
                  <a:tcPr/>
                </a:tc>
                <a:extLst>
                  <a:ext uri="{0D108BD9-81ED-4DB2-BD59-A6C34878D82A}">
                    <a16:rowId xmlns:a16="http://schemas.microsoft.com/office/drawing/2014/main" val="4166062771"/>
                  </a:ext>
                </a:extLst>
              </a:tr>
              <a:tr h="370840">
                <a:tc>
                  <a:txBody>
                    <a:bodyPr/>
                    <a:lstStyle/>
                    <a:p>
                      <a:r>
                        <a:rPr lang="en-US"/>
                        <a:t>June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4 (1.08)</a:t>
                      </a:r>
                    </a:p>
                  </a:txBody>
                  <a:tcPr/>
                </a:tc>
                <a:extLst>
                  <a:ext uri="{0D108BD9-81ED-4DB2-BD59-A6C34878D82A}">
                    <a16:rowId xmlns:a16="http://schemas.microsoft.com/office/drawing/2014/main" val="2269130379"/>
                  </a:ext>
                </a:extLst>
              </a:tr>
              <a:tr h="370840">
                <a:tc>
                  <a:txBody>
                    <a:bodyPr/>
                    <a:lstStyle/>
                    <a:p>
                      <a:r>
                        <a:rPr lang="en-US"/>
                        <a:t>July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7 (1.55)</a:t>
                      </a:r>
                    </a:p>
                  </a:txBody>
                  <a:tcPr/>
                </a:tc>
                <a:extLst>
                  <a:ext uri="{0D108BD9-81ED-4DB2-BD59-A6C34878D82A}">
                    <a16:rowId xmlns:a16="http://schemas.microsoft.com/office/drawing/2014/main" val="2403645826"/>
                  </a:ext>
                </a:extLst>
              </a:tr>
              <a:tr h="370840">
                <a:tc>
                  <a:txBody>
                    <a:bodyPr/>
                    <a:lstStyle/>
                    <a:p>
                      <a:r>
                        <a:rPr lang="en-US"/>
                        <a:t>August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6 (1.02)</a:t>
                      </a:r>
                    </a:p>
                  </a:txBody>
                  <a:tcPr/>
                </a:tc>
                <a:extLst>
                  <a:ext uri="{0D108BD9-81ED-4DB2-BD59-A6C34878D82A}">
                    <a16:rowId xmlns:a16="http://schemas.microsoft.com/office/drawing/2014/main" val="2894591456"/>
                  </a:ext>
                </a:extLst>
              </a:tr>
              <a:tr h="370840">
                <a:tc>
                  <a:txBody>
                    <a:bodyPr/>
                    <a:lstStyle/>
                    <a:p>
                      <a:r>
                        <a:rPr lang="en-US"/>
                        <a:t>September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highlight>
                            <a:srgbClr val="FFFF00"/>
                          </a:highlight>
                          <a:latin typeface="+mn-lt"/>
                          <a:ea typeface="+mn-ea"/>
                          <a:cs typeface="+mn-cs"/>
                        </a:rPr>
                        <a:t>3</a:t>
                      </a:r>
                      <a:r>
                        <a:rPr lang="en-US" sz="1800" kern="1200">
                          <a:solidFill>
                            <a:schemeClr val="lt1"/>
                          </a:solidFill>
                          <a:effectLst/>
                          <a:latin typeface="+mn-lt"/>
                          <a:ea typeface="+mn-ea"/>
                          <a:cs typeface="+mn-cs"/>
                        </a:rPr>
                        <a:t> (0.54)</a:t>
                      </a:r>
                    </a:p>
                  </a:txBody>
                  <a:tcPr/>
                </a:tc>
                <a:extLst>
                  <a:ext uri="{0D108BD9-81ED-4DB2-BD59-A6C34878D82A}">
                    <a16:rowId xmlns:a16="http://schemas.microsoft.com/office/drawing/2014/main" val="405092450"/>
                  </a:ext>
                </a:extLst>
              </a:tr>
              <a:tr h="370840">
                <a:tc>
                  <a:txBody>
                    <a:bodyPr/>
                    <a:lstStyle/>
                    <a:p>
                      <a:r>
                        <a:rPr lang="en-US"/>
                        <a:t>October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highlight>
                            <a:srgbClr val="FFFF00"/>
                          </a:highlight>
                          <a:latin typeface="+mn-lt"/>
                          <a:ea typeface="+mn-ea"/>
                          <a:cs typeface="+mn-cs"/>
                        </a:rPr>
                        <a:t>4</a:t>
                      </a:r>
                      <a:r>
                        <a:rPr lang="en-US" sz="1800" kern="1200">
                          <a:solidFill>
                            <a:schemeClr val="lt1"/>
                          </a:solidFill>
                          <a:effectLst/>
                          <a:latin typeface="+mn-lt"/>
                          <a:ea typeface="+mn-ea"/>
                          <a:cs typeface="+mn-cs"/>
                        </a:rPr>
                        <a:t> (0.66)</a:t>
                      </a:r>
                    </a:p>
                  </a:txBody>
                  <a:tcPr/>
                </a:tc>
                <a:extLst>
                  <a:ext uri="{0D108BD9-81ED-4DB2-BD59-A6C34878D82A}">
                    <a16:rowId xmlns:a16="http://schemas.microsoft.com/office/drawing/2014/main" val="1626748709"/>
                  </a:ext>
                </a:extLst>
              </a:tr>
              <a:tr h="370840">
                <a:tc>
                  <a:txBody>
                    <a:bodyPr/>
                    <a:lstStyle/>
                    <a:p>
                      <a:r>
                        <a:rPr lang="en-US"/>
                        <a:t>November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7 (1.22)</a:t>
                      </a:r>
                    </a:p>
                  </a:txBody>
                  <a:tcPr/>
                </a:tc>
                <a:extLst>
                  <a:ext uri="{0D108BD9-81ED-4DB2-BD59-A6C34878D82A}">
                    <a16:rowId xmlns:a16="http://schemas.microsoft.com/office/drawing/2014/main" val="2441717411"/>
                  </a:ext>
                </a:extLst>
              </a:tr>
              <a:tr h="370840">
                <a:tc>
                  <a:txBody>
                    <a:bodyPr/>
                    <a:lstStyle/>
                    <a:p>
                      <a:r>
                        <a:rPr lang="en-US"/>
                        <a:t>December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5 (0.68)</a:t>
                      </a:r>
                    </a:p>
                  </a:txBody>
                  <a:tcPr/>
                </a:tc>
                <a:extLst>
                  <a:ext uri="{0D108BD9-81ED-4DB2-BD59-A6C34878D82A}">
                    <a16:rowId xmlns:a16="http://schemas.microsoft.com/office/drawing/2014/main" val="3058026115"/>
                  </a:ext>
                </a:extLst>
              </a:tr>
              <a:tr h="370840">
                <a:tc>
                  <a:txBody>
                    <a:bodyPr/>
                    <a:lstStyle/>
                    <a:p>
                      <a:r>
                        <a:rPr lang="en-US"/>
                        <a:t>All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a:solidFill>
                            <a:schemeClr val="lt1"/>
                          </a:solidFill>
                          <a:effectLst/>
                          <a:latin typeface="+mn-lt"/>
                          <a:ea typeface="+mn-ea"/>
                          <a:cs typeface="+mn-cs"/>
                        </a:rPr>
                        <a:t>90 (1.42)</a:t>
                      </a:r>
                    </a:p>
                  </a:txBody>
                  <a:tcPr/>
                </a:tc>
                <a:extLst>
                  <a:ext uri="{0D108BD9-81ED-4DB2-BD59-A6C34878D82A}">
                    <a16:rowId xmlns:a16="http://schemas.microsoft.com/office/drawing/2014/main" val="3205059239"/>
                  </a:ext>
                </a:extLst>
              </a:tr>
            </a:tbl>
          </a:graphicData>
        </a:graphic>
      </p:graphicFrame>
      <p:sp>
        <p:nvSpPr>
          <p:cNvPr id="19" name="TextBox 18">
            <a:extLst>
              <a:ext uri="{FF2B5EF4-FFF2-40B4-BE49-F238E27FC236}">
                <a16:creationId xmlns:a16="http://schemas.microsoft.com/office/drawing/2014/main" id="{706CED62-AB04-5129-FD5A-465BF288C1E1}"/>
              </a:ext>
            </a:extLst>
          </p:cNvPr>
          <p:cNvSpPr txBox="1"/>
          <p:nvPr/>
        </p:nvSpPr>
        <p:spPr>
          <a:xfrm>
            <a:off x="6944705" y="5835379"/>
            <a:ext cx="36753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Table 2. Replotted.</a:t>
            </a:r>
            <a:endParaRPr lang="en-US" sz="2400"/>
          </a:p>
        </p:txBody>
      </p:sp>
    </p:spTree>
    <p:extLst>
      <p:ext uri="{BB962C8B-B14F-4D97-AF65-F5344CB8AC3E}">
        <p14:creationId xmlns:p14="http://schemas.microsoft.com/office/powerpoint/2010/main" val="220818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 graph with red dots and black lines&#10;&#10;Description automatically generated">
            <a:extLst>
              <a:ext uri="{FF2B5EF4-FFF2-40B4-BE49-F238E27FC236}">
                <a16:creationId xmlns:a16="http://schemas.microsoft.com/office/drawing/2014/main" id="{F2B0BE5A-C1B6-B8DD-6C87-631EB4A187A4}"/>
              </a:ext>
            </a:extLst>
          </p:cNvPr>
          <p:cNvPicPr>
            <a:picLocks noGrp="1" noChangeAspect="1"/>
          </p:cNvPicPr>
          <p:nvPr>
            <p:ph idx="1"/>
          </p:nvPr>
        </p:nvPicPr>
        <p:blipFill rotWithShape="1">
          <a:blip r:embed="rId2"/>
          <a:srcRect r="121" b="539"/>
          <a:stretch/>
        </p:blipFill>
        <p:spPr>
          <a:xfrm>
            <a:off x="357086" y="1395455"/>
            <a:ext cx="5594326" cy="3777791"/>
          </a:xfrm>
        </p:spPr>
      </p:pic>
      <p:sp>
        <p:nvSpPr>
          <p:cNvPr id="3" name="Title 2">
            <a:extLst>
              <a:ext uri="{FF2B5EF4-FFF2-40B4-BE49-F238E27FC236}">
                <a16:creationId xmlns:a16="http://schemas.microsoft.com/office/drawing/2014/main" id="{E417D85A-04D6-4D27-B811-E13AF1DF06FB}"/>
              </a:ext>
            </a:extLst>
          </p:cNvPr>
          <p:cNvSpPr>
            <a:spLocks noGrp="1"/>
          </p:cNvSpPr>
          <p:nvPr>
            <p:ph type="title"/>
          </p:nvPr>
        </p:nvSpPr>
        <p:spPr/>
        <p:txBody>
          <a:bodyPr/>
          <a:lstStyle/>
          <a:p>
            <a:r>
              <a:rPr lang="en-US">
                <a:latin typeface="Georgia"/>
              </a:rPr>
              <a:t>Yamada et al, Figures and Tables</a:t>
            </a:r>
            <a:endParaRPr lang="en-US"/>
          </a:p>
        </p:txBody>
      </p:sp>
      <p:pic>
        <p:nvPicPr>
          <p:cNvPr id="5" name="Picture 4" descr="A table with numbers and a list of objects&#10;&#10;Description automatically generated">
            <a:extLst>
              <a:ext uri="{FF2B5EF4-FFF2-40B4-BE49-F238E27FC236}">
                <a16:creationId xmlns:a16="http://schemas.microsoft.com/office/drawing/2014/main" id="{5FEB4C90-F194-638B-987A-9A107B5145B3}"/>
              </a:ext>
            </a:extLst>
          </p:cNvPr>
          <p:cNvPicPr>
            <a:picLocks noChangeAspect="1"/>
          </p:cNvPicPr>
          <p:nvPr/>
        </p:nvPicPr>
        <p:blipFill>
          <a:blip r:embed="rId3"/>
          <a:stretch>
            <a:fillRect/>
          </a:stretch>
        </p:blipFill>
        <p:spPr>
          <a:xfrm>
            <a:off x="7057849" y="1819416"/>
            <a:ext cx="3189514" cy="3219168"/>
          </a:xfrm>
          <a:prstGeom prst="rect">
            <a:avLst/>
          </a:prstGeom>
        </p:spPr>
      </p:pic>
      <p:sp>
        <p:nvSpPr>
          <p:cNvPr id="6" name="TextBox 5">
            <a:extLst>
              <a:ext uri="{FF2B5EF4-FFF2-40B4-BE49-F238E27FC236}">
                <a16:creationId xmlns:a16="http://schemas.microsoft.com/office/drawing/2014/main" id="{335DB83C-3ACC-4719-0EEB-7B53C9A3BAF8}"/>
              </a:ext>
            </a:extLst>
          </p:cNvPr>
          <p:cNvSpPr txBox="1"/>
          <p:nvPr/>
        </p:nvSpPr>
        <p:spPr>
          <a:xfrm>
            <a:off x="0" y="537371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Yamada et al., “Seasonal Variation in Thyroid Function”, Figure 1. Original.</a:t>
            </a:r>
            <a:endParaRPr lang="en-US"/>
          </a:p>
        </p:txBody>
      </p:sp>
    </p:spTree>
    <p:extLst>
      <p:ext uri="{BB962C8B-B14F-4D97-AF65-F5344CB8AC3E}">
        <p14:creationId xmlns:p14="http://schemas.microsoft.com/office/powerpoint/2010/main" val="424554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BCE1A5-0D78-1301-64D6-504BB9291DC2}"/>
              </a:ext>
            </a:extLst>
          </p:cNvPr>
          <p:cNvSpPr>
            <a:spLocks noGrp="1"/>
          </p:cNvSpPr>
          <p:nvPr>
            <p:ph idx="1"/>
          </p:nvPr>
        </p:nvSpPr>
        <p:spPr>
          <a:xfrm>
            <a:off x="838200" y="1451552"/>
            <a:ext cx="10515600" cy="4183289"/>
          </a:xfrm>
        </p:spPr>
        <p:txBody>
          <a:bodyPr/>
          <a:lstStyle/>
          <a:p>
            <a:pPr marL="0" indent="0">
              <a:buNone/>
            </a:pPr>
            <a:r>
              <a:rPr lang="en-US" b="1">
                <a:solidFill>
                  <a:schemeClr val="accent1"/>
                </a:solidFill>
                <a:ea typeface="+mn-lt"/>
                <a:cs typeface="+mn-lt"/>
              </a:rPr>
              <a:t>Implications</a:t>
            </a:r>
            <a:endParaRPr lang="en-US" b="1">
              <a:solidFill>
                <a:schemeClr val="accent1"/>
              </a:solidFill>
              <a:ea typeface="+mn-lt"/>
            </a:endParaRPr>
          </a:p>
          <a:p>
            <a:pPr lvl="1"/>
            <a:r>
              <a:rPr lang="en-US">
                <a:ea typeface="+mn-lt"/>
                <a:cs typeface="+mn-lt"/>
              </a:rPr>
              <a:t>Demonstrated TSH: High in winter and Low in summer.</a:t>
            </a:r>
            <a:endParaRPr lang="en-US">
              <a:ea typeface="+mn-lt"/>
            </a:endParaRPr>
          </a:p>
          <a:p>
            <a:pPr lvl="1"/>
            <a:r>
              <a:rPr lang="en-US">
                <a:ea typeface="+mn-lt"/>
                <a:cs typeface="+mn-lt"/>
              </a:rPr>
              <a:t>Linked seasonality to subclinical diagnoses (by manufacturer limit)</a:t>
            </a:r>
            <a:endParaRPr lang="en-US">
              <a:ea typeface="+mn-lt"/>
            </a:endParaRPr>
          </a:p>
          <a:p>
            <a:pPr lvl="1"/>
            <a:r>
              <a:rPr lang="en-US">
                <a:ea typeface="+mn-lt"/>
                <a:cs typeface="+mn-lt"/>
              </a:rPr>
              <a:t>Identified source of TSH variation not captured by our reference intervals</a:t>
            </a:r>
            <a:endParaRPr lang="en-US">
              <a:ea typeface="+mn-lt"/>
            </a:endParaRPr>
          </a:p>
          <a:p>
            <a:pPr lvl="1"/>
            <a:r>
              <a:rPr lang="en-US">
                <a:ea typeface="+mn-lt"/>
                <a:cs typeface="+mn-lt"/>
              </a:rPr>
              <a:t>May lead to false diagnoses &amp; unnecessary prescriptions</a:t>
            </a:r>
            <a:endParaRPr lang="en-US"/>
          </a:p>
          <a:p>
            <a:pPr marL="457200" lvl="1" indent="0">
              <a:buNone/>
            </a:pPr>
            <a:endParaRPr lang="en-US">
              <a:ea typeface="+mn-lt"/>
              <a:cs typeface="+mn-lt"/>
            </a:endParaRPr>
          </a:p>
          <a:p>
            <a:pPr marL="0" indent="0">
              <a:buNone/>
            </a:pPr>
            <a:r>
              <a:rPr lang="en-US" b="1">
                <a:solidFill>
                  <a:schemeClr val="accent1"/>
                </a:solidFill>
                <a:ea typeface="+mn-lt"/>
                <a:cs typeface="+mn-lt"/>
              </a:rPr>
              <a:t>Limitations</a:t>
            </a:r>
            <a:endParaRPr lang="en-US" b="1">
              <a:solidFill>
                <a:schemeClr val="accent1"/>
              </a:solidFill>
              <a:ea typeface="+mn-lt"/>
            </a:endParaRPr>
          </a:p>
          <a:p>
            <a:pPr lvl="1"/>
            <a:r>
              <a:rPr lang="en-US">
                <a:ea typeface="+mn-lt"/>
                <a:cs typeface="+mn-lt"/>
              </a:rPr>
              <a:t>Scope limited to single year</a:t>
            </a:r>
            <a:endParaRPr lang="en-US">
              <a:ea typeface="+mn-lt"/>
            </a:endParaRPr>
          </a:p>
          <a:p>
            <a:pPr lvl="1"/>
            <a:r>
              <a:rPr lang="en-US">
                <a:ea typeface="+mn-lt"/>
                <a:cs typeface="+mn-lt"/>
              </a:rPr>
              <a:t>(Is the effect Stationary year-to-year?)</a:t>
            </a:r>
            <a:endParaRPr lang="en-US">
              <a:ea typeface="+mn-lt"/>
            </a:endParaRPr>
          </a:p>
          <a:p>
            <a:pPr lvl="1"/>
            <a:r>
              <a:rPr lang="en-US">
                <a:ea typeface="+mn-lt"/>
                <a:cs typeface="+mn-lt"/>
              </a:rPr>
              <a:t>Controlled for many relevant effect modulating variables</a:t>
            </a:r>
            <a:endParaRPr lang="en-US">
              <a:ea typeface="+mn-lt"/>
            </a:endParaRPr>
          </a:p>
          <a:p>
            <a:pPr lvl="1"/>
            <a:r>
              <a:rPr lang="en-US">
                <a:ea typeface="+mn-lt"/>
                <a:cs typeface="+mn-lt"/>
              </a:rPr>
              <a:t>Generalizability – more next slide</a:t>
            </a:r>
            <a:endParaRPr lang="en-US"/>
          </a:p>
        </p:txBody>
      </p:sp>
      <p:sp>
        <p:nvSpPr>
          <p:cNvPr id="3" name="Title 2">
            <a:extLst>
              <a:ext uri="{FF2B5EF4-FFF2-40B4-BE49-F238E27FC236}">
                <a16:creationId xmlns:a16="http://schemas.microsoft.com/office/drawing/2014/main" id="{6A24C217-F1E0-3306-5E21-8A499662F588}"/>
              </a:ext>
            </a:extLst>
          </p:cNvPr>
          <p:cNvSpPr>
            <a:spLocks noGrp="1"/>
          </p:cNvSpPr>
          <p:nvPr>
            <p:ph type="title"/>
          </p:nvPr>
        </p:nvSpPr>
        <p:spPr/>
        <p:txBody>
          <a:bodyPr/>
          <a:lstStyle/>
          <a:p>
            <a:r>
              <a:rPr lang="en-US">
                <a:latin typeface="Georgia"/>
              </a:rPr>
              <a:t>Findings</a:t>
            </a:r>
            <a:endParaRPr lang="en-US"/>
          </a:p>
        </p:txBody>
      </p:sp>
    </p:spTree>
    <p:extLst>
      <p:ext uri="{BB962C8B-B14F-4D97-AF65-F5344CB8AC3E}">
        <p14:creationId xmlns:p14="http://schemas.microsoft.com/office/powerpoint/2010/main" val="350894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972DD-0A11-A431-D4D0-6804DE21ED33}"/>
              </a:ext>
            </a:extLst>
          </p:cNvPr>
          <p:cNvSpPr>
            <a:spLocks noGrp="1"/>
          </p:cNvSpPr>
          <p:nvPr>
            <p:ph type="title"/>
          </p:nvPr>
        </p:nvSpPr>
        <p:spPr/>
        <p:txBody>
          <a:bodyPr/>
          <a:lstStyle/>
          <a:p>
            <a:r>
              <a:rPr lang="en-US">
                <a:latin typeface="Georgia"/>
              </a:rPr>
              <a:t>Idea 1: Seasonal Calibration</a:t>
            </a:r>
            <a:endParaRPr lang="en-US"/>
          </a:p>
        </p:txBody>
      </p:sp>
      <p:sp>
        <p:nvSpPr>
          <p:cNvPr id="2" name="TextBox 1">
            <a:extLst>
              <a:ext uri="{FF2B5EF4-FFF2-40B4-BE49-F238E27FC236}">
                <a16:creationId xmlns:a16="http://schemas.microsoft.com/office/drawing/2014/main" id="{F537B56C-982E-BF71-C6C1-D0C31DEDC3C1}"/>
              </a:ext>
            </a:extLst>
          </p:cNvPr>
          <p:cNvSpPr txBox="1"/>
          <p:nvPr/>
        </p:nvSpPr>
        <p:spPr>
          <a:xfrm>
            <a:off x="957942" y="1415142"/>
            <a:ext cx="10526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a:cs typeface="Calibri"/>
            </a:endParaRPr>
          </a:p>
        </p:txBody>
      </p:sp>
      <p:sp>
        <p:nvSpPr>
          <p:cNvPr id="6" name="Content Placeholder 5">
            <a:extLst>
              <a:ext uri="{FF2B5EF4-FFF2-40B4-BE49-F238E27FC236}">
                <a16:creationId xmlns:a16="http://schemas.microsoft.com/office/drawing/2014/main" id="{D1326341-2208-B77F-8451-C976E1FBF212}"/>
              </a:ext>
            </a:extLst>
          </p:cNvPr>
          <p:cNvSpPr>
            <a:spLocks noGrp="1"/>
          </p:cNvSpPr>
          <p:nvPr>
            <p:ph idx="1"/>
          </p:nvPr>
        </p:nvSpPr>
        <p:spPr>
          <a:xfrm>
            <a:off x="903514" y="1488168"/>
            <a:ext cx="10515600" cy="4183289"/>
          </a:xfrm>
        </p:spPr>
        <p:txBody>
          <a:bodyPr/>
          <a:lstStyle/>
          <a:p>
            <a:pPr marL="0" indent="0">
              <a:lnSpc>
                <a:spcPct val="100000"/>
              </a:lnSpc>
              <a:spcBef>
                <a:spcPct val="0"/>
              </a:spcBef>
              <a:buNone/>
            </a:pPr>
            <a:r>
              <a:rPr lang="en-US" sz="3600">
                <a:cs typeface="Calibri"/>
              </a:rPr>
              <a:t>"Just Transform" Data from Yamada et. Al.</a:t>
            </a:r>
            <a:endParaRPr lang="en-US" sz="3600"/>
          </a:p>
          <a:p>
            <a:pPr>
              <a:lnSpc>
                <a:spcPct val="100000"/>
              </a:lnSpc>
              <a:spcBef>
                <a:spcPct val="0"/>
              </a:spcBef>
            </a:pPr>
            <a:endParaRPr lang="en-US" sz="3600">
              <a:cs typeface="Calibri"/>
            </a:endParaRPr>
          </a:p>
          <a:p>
            <a:pPr marL="285750" indent="-285750">
              <a:lnSpc>
                <a:spcPct val="100000"/>
              </a:lnSpc>
              <a:spcBef>
                <a:spcPct val="0"/>
              </a:spcBef>
              <a:buFont typeface="Arial,Sans-Serif" panose="020B0604020202020204" pitchFamily="34" charset="0"/>
            </a:pPr>
            <a:r>
              <a:rPr lang="en-US" sz="3600">
                <a:cs typeface="Calibri"/>
              </a:rPr>
              <a:t>Linear "2-point calibration" to map yearly upper and lower reference.</a:t>
            </a:r>
          </a:p>
          <a:p>
            <a:pPr marL="0" indent="0">
              <a:lnSpc>
                <a:spcPct val="100000"/>
              </a:lnSpc>
              <a:spcBef>
                <a:spcPct val="0"/>
              </a:spcBef>
              <a:buNone/>
            </a:pPr>
            <a:endParaRPr lang="en-US" sz="3600">
              <a:cs typeface="Calibri"/>
            </a:endParaRPr>
          </a:p>
          <a:p>
            <a:pPr marL="285750" indent="-285750">
              <a:lnSpc>
                <a:spcPct val="100000"/>
              </a:lnSpc>
              <a:spcBef>
                <a:spcPct val="0"/>
              </a:spcBef>
              <a:buFont typeface="Arial,Sans-Serif" panose="020B0604020202020204" pitchFamily="34" charset="0"/>
            </a:pPr>
            <a:r>
              <a:rPr lang="en-US" sz="3600">
                <a:cs typeface="Calibri"/>
              </a:rPr>
              <a:t>Then, we'll use the same scale factor to derive our month-to-month.</a:t>
            </a:r>
          </a:p>
          <a:p>
            <a:endParaRPr lang="en-US" sz="4800"/>
          </a:p>
        </p:txBody>
      </p:sp>
    </p:spTree>
    <p:extLst>
      <p:ext uri="{BB962C8B-B14F-4D97-AF65-F5344CB8AC3E}">
        <p14:creationId xmlns:p14="http://schemas.microsoft.com/office/powerpoint/2010/main" val="2038881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0EE2F-9ECB-4D84-BF45-1BE17A091C14}"/>
              </a:ext>
            </a:extLst>
          </p:cNvPr>
          <p:cNvSpPr>
            <a:spLocks noGrp="1"/>
          </p:cNvSpPr>
          <p:nvPr>
            <p:ph idx="1"/>
          </p:nvPr>
        </p:nvSpPr>
        <p:spPr>
          <a:xfrm>
            <a:off x="838200" y="1639497"/>
            <a:ext cx="6711043" cy="4369418"/>
          </a:xfrm>
        </p:spPr>
        <p:txBody>
          <a:bodyPr/>
          <a:lstStyle/>
          <a:p>
            <a:r>
              <a:rPr lang="en-US">
                <a:cs typeface="Arial"/>
              </a:rPr>
              <a:t>Demographic, diet, enzyme polymorphisms</a:t>
            </a:r>
          </a:p>
          <a:p>
            <a:pPr marL="457200" lvl="1" indent="0">
              <a:buNone/>
            </a:pPr>
            <a:endParaRPr lang="en-US">
              <a:cs typeface="Arial"/>
            </a:endParaRPr>
          </a:p>
          <a:p>
            <a:r>
              <a:rPr lang="en-US">
                <a:cs typeface="Arial"/>
              </a:rPr>
              <a:t>Effect in each geographic region unique</a:t>
            </a:r>
          </a:p>
          <a:p>
            <a:pPr lvl="1"/>
            <a:r>
              <a:rPr lang="en-US">
                <a:cs typeface="Arial"/>
              </a:rPr>
              <a:t>Sunlight, humidity, temperature, pO2</a:t>
            </a:r>
          </a:p>
          <a:p>
            <a:pPr lvl="1"/>
            <a:r>
              <a:rPr lang="en-US">
                <a:cs typeface="Arial"/>
              </a:rPr>
              <a:t>The "Rainy Season"</a:t>
            </a:r>
          </a:p>
          <a:p>
            <a:pPr lvl="2"/>
            <a:r>
              <a:rPr lang="en-US">
                <a:cs typeface="Arial"/>
              </a:rPr>
              <a:t>Spring to summer transition</a:t>
            </a:r>
          </a:p>
          <a:p>
            <a:pPr lvl="2"/>
            <a:r>
              <a:rPr lang="en-US">
                <a:cs typeface="Arial"/>
              </a:rPr>
              <a:t>Excessive rain, less sunshine</a:t>
            </a:r>
          </a:p>
          <a:p>
            <a:pPr lvl="2"/>
            <a:r>
              <a:rPr lang="en-US">
                <a:cs typeface="Arial"/>
              </a:rPr>
              <a:t>Decouples sunlight and temperature correlation</a:t>
            </a:r>
          </a:p>
        </p:txBody>
      </p:sp>
      <p:sp>
        <p:nvSpPr>
          <p:cNvPr id="5" name="Title 4">
            <a:extLst>
              <a:ext uri="{FF2B5EF4-FFF2-40B4-BE49-F238E27FC236}">
                <a16:creationId xmlns:a16="http://schemas.microsoft.com/office/drawing/2014/main" id="{1FDCD9D5-F02C-A79B-B5B9-ADE7683221AD}"/>
              </a:ext>
            </a:extLst>
          </p:cNvPr>
          <p:cNvSpPr>
            <a:spLocks noGrp="1"/>
          </p:cNvSpPr>
          <p:nvPr>
            <p:ph type="title"/>
          </p:nvPr>
        </p:nvSpPr>
        <p:spPr/>
        <p:txBody>
          <a:bodyPr/>
          <a:lstStyle/>
          <a:p>
            <a:r>
              <a:rPr lang="en-US">
                <a:latin typeface="Georgia"/>
              </a:rPr>
              <a:t>Limits on Direct Comparison</a:t>
            </a:r>
            <a:endParaRPr lang="en-US"/>
          </a:p>
        </p:txBody>
      </p:sp>
      <p:pic>
        <p:nvPicPr>
          <p:cNvPr id="8" name="Picture 7" descr="A graph on a screen&#10;&#10;Description automatically generated">
            <a:extLst>
              <a:ext uri="{FF2B5EF4-FFF2-40B4-BE49-F238E27FC236}">
                <a16:creationId xmlns:a16="http://schemas.microsoft.com/office/drawing/2014/main" id="{CA7E5F97-1882-CBDD-5A17-4A0F55E8B672}"/>
              </a:ext>
            </a:extLst>
          </p:cNvPr>
          <p:cNvPicPr>
            <a:picLocks noChangeAspect="1"/>
          </p:cNvPicPr>
          <p:nvPr/>
        </p:nvPicPr>
        <p:blipFill rotWithShape="1">
          <a:blip r:embed="rId3"/>
          <a:srcRect l="50770" t="13695" r="2909" b="9905"/>
          <a:stretch/>
        </p:blipFill>
        <p:spPr>
          <a:xfrm>
            <a:off x="7559899" y="296278"/>
            <a:ext cx="4418189" cy="4832684"/>
          </a:xfrm>
          <a:prstGeom prst="rect">
            <a:avLst/>
          </a:prstGeom>
        </p:spPr>
      </p:pic>
      <p:sp>
        <p:nvSpPr>
          <p:cNvPr id="2" name="Rectangle 1">
            <a:extLst>
              <a:ext uri="{FF2B5EF4-FFF2-40B4-BE49-F238E27FC236}">
                <a16:creationId xmlns:a16="http://schemas.microsoft.com/office/drawing/2014/main" id="{C9D6E2CA-31E9-3027-7DD6-CE6CE075D390}"/>
              </a:ext>
            </a:extLst>
          </p:cNvPr>
          <p:cNvSpPr/>
          <p:nvPr/>
        </p:nvSpPr>
        <p:spPr>
          <a:xfrm>
            <a:off x="9444072" y="876620"/>
            <a:ext cx="548137" cy="1776499"/>
          </a:xfrm>
          <a:prstGeom prst="rect">
            <a:avLst/>
          </a:prstGeom>
          <a:solidFill>
            <a:srgbClr val="FBCD59">
              <a:alpha val="5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F650F2-915F-D2BD-98C6-91EC3F551420}"/>
              </a:ext>
            </a:extLst>
          </p:cNvPr>
          <p:cNvSpPr txBox="1"/>
          <p:nvPr/>
        </p:nvSpPr>
        <p:spPr>
          <a:xfrm rot="16200000">
            <a:off x="6940243" y="1521849"/>
            <a:ext cx="2339139" cy="400110"/>
          </a:xfrm>
          <a:prstGeom prst="rect">
            <a:avLst/>
          </a:prstGeom>
          <a:solidFill>
            <a:schemeClr val="bg1"/>
          </a:solidFill>
        </p:spPr>
        <p:txBody>
          <a:bodyPr wrap="square" lIns="91440" tIns="45720" rIns="91440" bIns="45720" rtlCol="0" anchor="t">
            <a:spAutoFit/>
          </a:bodyPr>
          <a:lstStyle/>
          <a:p>
            <a:r>
              <a:rPr lang="en-US" sz="2000">
                <a:latin typeface="Calibri"/>
                <a:cs typeface="Calibri"/>
              </a:rPr>
              <a:t>      Temperature (°C)</a:t>
            </a:r>
            <a:endParaRPr lang="en-US" sz="2000"/>
          </a:p>
        </p:txBody>
      </p:sp>
      <p:sp>
        <p:nvSpPr>
          <p:cNvPr id="9" name="TextBox 8">
            <a:extLst>
              <a:ext uri="{FF2B5EF4-FFF2-40B4-BE49-F238E27FC236}">
                <a16:creationId xmlns:a16="http://schemas.microsoft.com/office/drawing/2014/main" id="{D81729DD-BA8C-C710-FFE7-C7BFDE8B8B79}"/>
              </a:ext>
            </a:extLst>
          </p:cNvPr>
          <p:cNvSpPr txBox="1"/>
          <p:nvPr/>
        </p:nvSpPr>
        <p:spPr>
          <a:xfrm rot="5400000">
            <a:off x="10325856" y="1519159"/>
            <a:ext cx="2344646" cy="400110"/>
          </a:xfrm>
          <a:prstGeom prst="rect">
            <a:avLst/>
          </a:prstGeom>
          <a:solidFill>
            <a:schemeClr val="bg1"/>
          </a:solidFill>
        </p:spPr>
        <p:txBody>
          <a:bodyPr wrap="square" lIns="91440" tIns="45720" rIns="91440" bIns="45720" rtlCol="0" anchor="t">
            <a:spAutoFit/>
          </a:bodyPr>
          <a:lstStyle/>
          <a:p>
            <a:r>
              <a:rPr lang="en-US" sz="2000">
                <a:latin typeface="Calibri"/>
                <a:cs typeface="Calibri"/>
              </a:rPr>
              <a:t>  Sunshine (hours)</a:t>
            </a:r>
          </a:p>
        </p:txBody>
      </p:sp>
      <p:sp>
        <p:nvSpPr>
          <p:cNvPr id="10" name="TextBox 9">
            <a:extLst>
              <a:ext uri="{FF2B5EF4-FFF2-40B4-BE49-F238E27FC236}">
                <a16:creationId xmlns:a16="http://schemas.microsoft.com/office/drawing/2014/main" id="{57E07600-8A84-DC32-AAED-E02203C75409}"/>
              </a:ext>
            </a:extLst>
          </p:cNvPr>
          <p:cNvSpPr txBox="1"/>
          <p:nvPr/>
        </p:nvSpPr>
        <p:spPr>
          <a:xfrm>
            <a:off x="8142515" y="5774871"/>
            <a:ext cx="41583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err="1">
                <a:solidFill>
                  <a:srgbClr val="212121"/>
                </a:solidFill>
                <a:latin typeface="Arial"/>
                <a:cs typeface="Arial"/>
              </a:rPr>
              <a:t>a</a:t>
            </a:r>
            <a:r>
              <a:rPr lang="en-US" sz="1200" err="1">
                <a:solidFill>
                  <a:srgbClr val="212121"/>
                </a:solidFill>
                <a:latin typeface="Arial"/>
                <a:cs typeface="Arial"/>
              </a:rPr>
              <a:t>Yamada</a:t>
            </a:r>
            <a:r>
              <a:rPr lang="en-US" sz="1200">
                <a:solidFill>
                  <a:srgbClr val="212121"/>
                </a:solidFill>
                <a:latin typeface="Arial"/>
                <a:cs typeface="Arial"/>
              </a:rPr>
              <a:t>, S. et al. </a:t>
            </a:r>
            <a:r>
              <a:rPr lang="en-US" sz="1200" i="1">
                <a:latin typeface="Arial"/>
                <a:cs typeface="Calibri"/>
              </a:rPr>
              <a:t>J </a:t>
            </a:r>
            <a:r>
              <a:rPr lang="en-US" sz="1200" i="1" err="1">
                <a:latin typeface="Arial"/>
                <a:cs typeface="Calibri"/>
              </a:rPr>
              <a:t>Endocr</a:t>
            </a:r>
            <a:r>
              <a:rPr lang="en-US" sz="1200" i="1">
                <a:latin typeface="Arial"/>
                <a:cs typeface="Calibri"/>
              </a:rPr>
              <a:t> Soc</a:t>
            </a:r>
            <a:r>
              <a:rPr lang="en-US" sz="1200">
                <a:latin typeface="Arial"/>
                <a:cs typeface="Calibri"/>
              </a:rPr>
              <a:t>. 2022</a:t>
            </a:r>
            <a:r>
              <a:rPr lang="en-US" sz="1200">
                <a:solidFill>
                  <a:srgbClr val="212121"/>
                </a:solidFill>
                <a:latin typeface="Arial"/>
                <a:cs typeface="Arial"/>
              </a:rPr>
              <a:t> PMID: </a:t>
            </a:r>
            <a:r>
              <a:rPr lang="en-US" sz="1200">
                <a:latin typeface="Arial"/>
                <a:cs typeface="Calibri"/>
              </a:rPr>
              <a:t>35528829</a:t>
            </a:r>
            <a:endParaRPr lang="en-US" sz="1200">
              <a:solidFill>
                <a:srgbClr val="000000"/>
              </a:solidFill>
              <a:latin typeface="Arial"/>
              <a:cs typeface="Arial"/>
            </a:endParaRPr>
          </a:p>
        </p:txBody>
      </p:sp>
    </p:spTree>
    <p:extLst>
      <p:ext uri="{BB962C8B-B14F-4D97-AF65-F5344CB8AC3E}">
        <p14:creationId xmlns:p14="http://schemas.microsoft.com/office/powerpoint/2010/main" val="382744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6E32332F-C97A-6078-BAA3-9C352F9C2F41}"/>
              </a:ext>
            </a:extLst>
          </p:cNvPr>
          <p:cNvPicPr>
            <a:picLocks noGrp="1" noChangeAspect="1"/>
          </p:cNvPicPr>
          <p:nvPr>
            <p:ph idx="1"/>
          </p:nvPr>
        </p:nvPicPr>
        <p:blipFill rotWithShape="1">
          <a:blip r:embed="rId3"/>
          <a:srcRect r="55267" b="-92"/>
          <a:stretch/>
        </p:blipFill>
        <p:spPr>
          <a:xfrm>
            <a:off x="875769" y="823280"/>
            <a:ext cx="4482957" cy="5058162"/>
          </a:xfrm>
        </p:spPr>
      </p:pic>
      <p:sp>
        <p:nvSpPr>
          <p:cNvPr id="5" name="Title 4">
            <a:extLst>
              <a:ext uri="{FF2B5EF4-FFF2-40B4-BE49-F238E27FC236}">
                <a16:creationId xmlns:a16="http://schemas.microsoft.com/office/drawing/2014/main" id="{F11A6866-6AC3-DA90-98BA-339ED30FF0C7}"/>
              </a:ext>
            </a:extLst>
          </p:cNvPr>
          <p:cNvSpPr>
            <a:spLocks noGrp="1"/>
          </p:cNvSpPr>
          <p:nvPr>
            <p:ph type="title"/>
          </p:nvPr>
        </p:nvSpPr>
        <p:spPr>
          <a:xfrm>
            <a:off x="59012" y="-288017"/>
            <a:ext cx="10515600" cy="1274370"/>
          </a:xfrm>
        </p:spPr>
        <p:txBody>
          <a:bodyPr/>
          <a:lstStyle/>
          <a:p>
            <a:r>
              <a:rPr lang="en-US">
                <a:latin typeface="Georgia"/>
              </a:rPr>
              <a:t>Yamada et al: A Closer Look at the Data</a:t>
            </a:r>
            <a:endParaRPr lang="en-US"/>
          </a:p>
        </p:txBody>
      </p:sp>
      <p:pic>
        <p:nvPicPr>
          <p:cNvPr id="6" name="Picture 5" descr="A graph of blue and orange dots&#10;&#10;Description automatically generated">
            <a:extLst>
              <a:ext uri="{FF2B5EF4-FFF2-40B4-BE49-F238E27FC236}">
                <a16:creationId xmlns:a16="http://schemas.microsoft.com/office/drawing/2014/main" id="{74A6B012-6B12-B55C-6741-F0D742DD86B0}"/>
              </a:ext>
            </a:extLst>
          </p:cNvPr>
          <p:cNvPicPr>
            <a:picLocks noChangeAspect="1"/>
          </p:cNvPicPr>
          <p:nvPr/>
        </p:nvPicPr>
        <p:blipFill>
          <a:blip r:embed="rId4"/>
          <a:stretch>
            <a:fillRect/>
          </a:stretch>
        </p:blipFill>
        <p:spPr>
          <a:xfrm>
            <a:off x="7032171" y="3078700"/>
            <a:ext cx="4419599" cy="3019256"/>
          </a:xfrm>
          <a:prstGeom prst="rect">
            <a:avLst/>
          </a:prstGeom>
        </p:spPr>
      </p:pic>
      <p:pic>
        <p:nvPicPr>
          <p:cNvPr id="4" name="Picture 3">
            <a:extLst>
              <a:ext uri="{FF2B5EF4-FFF2-40B4-BE49-F238E27FC236}">
                <a16:creationId xmlns:a16="http://schemas.microsoft.com/office/drawing/2014/main" id="{3371B1AA-689D-ABCA-6920-4BEE907EFDC6}"/>
              </a:ext>
            </a:extLst>
          </p:cNvPr>
          <p:cNvPicPr>
            <a:picLocks noChangeAspect="1"/>
          </p:cNvPicPr>
          <p:nvPr/>
        </p:nvPicPr>
        <p:blipFill>
          <a:blip r:embed="rId5"/>
          <a:stretch>
            <a:fillRect/>
          </a:stretch>
        </p:blipFill>
        <p:spPr>
          <a:xfrm>
            <a:off x="7086600" y="625419"/>
            <a:ext cx="4229100" cy="2570045"/>
          </a:xfrm>
          <a:prstGeom prst="rect">
            <a:avLst/>
          </a:prstGeom>
        </p:spPr>
      </p:pic>
    </p:spTree>
    <p:extLst>
      <p:ext uri="{BB962C8B-B14F-4D97-AF65-F5344CB8AC3E}">
        <p14:creationId xmlns:p14="http://schemas.microsoft.com/office/powerpoint/2010/main" val="182285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6DF56-1C60-8E72-9635-19469CF9F509}"/>
              </a:ext>
            </a:extLst>
          </p:cNvPr>
          <p:cNvSpPr>
            <a:spLocks noGrp="1"/>
          </p:cNvSpPr>
          <p:nvPr>
            <p:ph idx="1"/>
          </p:nvPr>
        </p:nvSpPr>
        <p:spPr>
          <a:xfrm>
            <a:off x="838200" y="1825625"/>
            <a:ext cx="6052458" cy="4183289"/>
          </a:xfrm>
        </p:spPr>
        <p:txBody>
          <a:bodyPr/>
          <a:lstStyle/>
          <a:p>
            <a:pPr marL="0" indent="0">
              <a:buNone/>
            </a:pPr>
            <a:r>
              <a:rPr lang="en-US" b="1">
                <a:cs typeface="Arial"/>
              </a:rPr>
              <a:t>Not a Great Idea</a:t>
            </a:r>
            <a:endParaRPr lang="en-US" b="1"/>
          </a:p>
          <a:p>
            <a:r>
              <a:rPr lang="en-US">
                <a:cs typeface="Arial"/>
              </a:rPr>
              <a:t>Requested access to Yamada data</a:t>
            </a:r>
          </a:p>
          <a:p>
            <a:r>
              <a:rPr lang="en-US">
                <a:cs typeface="Arial"/>
              </a:rPr>
              <a:t>Significant monthly variation</a:t>
            </a:r>
          </a:p>
          <a:p>
            <a:r>
              <a:rPr lang="en-US">
                <a:cs typeface="Arial"/>
              </a:rPr>
              <a:t>Would need to stretch cutoff from yearly 97.5% to 99% for cutoff to cover monthly variation </a:t>
            </a:r>
          </a:p>
          <a:p>
            <a:r>
              <a:rPr lang="en-US">
                <a:cs typeface="Arial"/>
              </a:rPr>
              <a:t>The false negatives matter</a:t>
            </a:r>
          </a:p>
          <a:p>
            <a:r>
              <a:rPr lang="en-US">
                <a:cs typeface="Arial"/>
              </a:rPr>
              <a:t>Estimating 99%ile requires more patients than the 95%ile</a:t>
            </a:r>
            <a:endParaRPr lang="en-US"/>
          </a:p>
        </p:txBody>
      </p:sp>
      <p:sp>
        <p:nvSpPr>
          <p:cNvPr id="5" name="Title 4">
            <a:extLst>
              <a:ext uri="{FF2B5EF4-FFF2-40B4-BE49-F238E27FC236}">
                <a16:creationId xmlns:a16="http://schemas.microsoft.com/office/drawing/2014/main" id="{5747130C-3A4C-E82E-B9B8-D9CA87C43532}"/>
              </a:ext>
            </a:extLst>
          </p:cNvPr>
          <p:cNvSpPr>
            <a:spLocks noGrp="1"/>
          </p:cNvSpPr>
          <p:nvPr>
            <p:ph type="title"/>
          </p:nvPr>
        </p:nvSpPr>
        <p:spPr/>
        <p:txBody>
          <a:bodyPr/>
          <a:lstStyle/>
          <a:p>
            <a:r>
              <a:rPr lang="en-US">
                <a:latin typeface="Georgia"/>
              </a:rPr>
              <a:t>Second Thoughts</a:t>
            </a:r>
            <a:endParaRPr lang="en-US"/>
          </a:p>
        </p:txBody>
      </p:sp>
      <p:pic>
        <p:nvPicPr>
          <p:cNvPr id="11" name="Picture 10" descr="A graph of different colored lines&#10;&#10;Description automatically generated">
            <a:extLst>
              <a:ext uri="{FF2B5EF4-FFF2-40B4-BE49-F238E27FC236}">
                <a16:creationId xmlns:a16="http://schemas.microsoft.com/office/drawing/2014/main" id="{42A60F47-989B-477E-691D-2888B6DA683C}"/>
              </a:ext>
            </a:extLst>
          </p:cNvPr>
          <p:cNvPicPr>
            <a:picLocks noChangeAspect="1"/>
          </p:cNvPicPr>
          <p:nvPr/>
        </p:nvPicPr>
        <p:blipFill>
          <a:blip r:embed="rId2"/>
          <a:stretch>
            <a:fillRect/>
          </a:stretch>
        </p:blipFill>
        <p:spPr>
          <a:xfrm>
            <a:off x="6988629" y="1124111"/>
            <a:ext cx="4697185" cy="4609779"/>
          </a:xfrm>
          <a:prstGeom prst="rect">
            <a:avLst/>
          </a:prstGeom>
        </p:spPr>
      </p:pic>
      <p:sp>
        <p:nvSpPr>
          <p:cNvPr id="8" name="TextBox 7">
            <a:extLst>
              <a:ext uri="{FF2B5EF4-FFF2-40B4-BE49-F238E27FC236}">
                <a16:creationId xmlns:a16="http://schemas.microsoft.com/office/drawing/2014/main" id="{FF45CC5C-BC5E-E6AE-04A4-D76D151B5A3A}"/>
              </a:ext>
            </a:extLst>
          </p:cNvPr>
          <p:cNvSpPr txBox="1"/>
          <p:nvPr/>
        </p:nvSpPr>
        <p:spPr>
          <a:xfrm>
            <a:off x="7641771" y="1148444"/>
            <a:ext cx="3918856"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Calibri"/>
              </a:rPr>
              <a:t>Yearly "Apparent Percentile" Seasonal Cutoff</a:t>
            </a:r>
            <a:endParaRPr lang="en-US" sz="1400" b="1">
              <a:cs typeface="Calibri"/>
            </a:endParaRPr>
          </a:p>
        </p:txBody>
      </p:sp>
    </p:spTree>
    <p:extLst>
      <p:ext uri="{BB962C8B-B14F-4D97-AF65-F5344CB8AC3E}">
        <p14:creationId xmlns:p14="http://schemas.microsoft.com/office/powerpoint/2010/main" val="200010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29DA10-2A25-E0C1-DEAA-8ED248A8FB04}"/>
              </a:ext>
            </a:extLst>
          </p:cNvPr>
          <p:cNvSpPr>
            <a:spLocks noGrp="1"/>
          </p:cNvSpPr>
          <p:nvPr>
            <p:ph idx="1"/>
          </p:nvPr>
        </p:nvSpPr>
        <p:spPr/>
        <p:txBody>
          <a:bodyPr/>
          <a:lstStyle/>
          <a:p>
            <a:pPr marL="0" indent="0">
              <a:buNone/>
            </a:pPr>
            <a:r>
              <a:rPr lang="en-US">
                <a:cs typeface="Arial"/>
              </a:rPr>
              <a:t>I have no </a:t>
            </a:r>
            <a:r>
              <a:rPr lang="en-US">
                <a:ea typeface="+mn-lt"/>
                <a:cs typeface="+mn-lt"/>
              </a:rPr>
              <a:t>relevant </a:t>
            </a:r>
            <a:r>
              <a:rPr lang="en-US">
                <a:cs typeface="Calibri"/>
              </a:rPr>
              <a:t>or financial </a:t>
            </a:r>
            <a:r>
              <a:rPr lang="en-US">
                <a:cs typeface="Arial"/>
              </a:rPr>
              <a:t>disclosures.</a:t>
            </a:r>
          </a:p>
          <a:p>
            <a:pPr marL="0" indent="0">
              <a:buNone/>
            </a:pPr>
            <a:endParaRPr lang="en-US">
              <a:ea typeface="Calibri"/>
              <a:cs typeface="Arial"/>
            </a:endParaRPr>
          </a:p>
        </p:txBody>
      </p:sp>
      <p:sp>
        <p:nvSpPr>
          <p:cNvPr id="3" name="Title 2">
            <a:extLst>
              <a:ext uri="{FF2B5EF4-FFF2-40B4-BE49-F238E27FC236}">
                <a16:creationId xmlns:a16="http://schemas.microsoft.com/office/drawing/2014/main" id="{5AE3F474-A15A-E97E-FEB8-F2E1413BE353}"/>
              </a:ext>
            </a:extLst>
          </p:cNvPr>
          <p:cNvSpPr>
            <a:spLocks noGrp="1"/>
          </p:cNvSpPr>
          <p:nvPr>
            <p:ph type="title"/>
          </p:nvPr>
        </p:nvSpPr>
        <p:spPr/>
        <p:txBody>
          <a:bodyPr/>
          <a:lstStyle/>
          <a:p>
            <a:r>
              <a:rPr lang="en-US">
                <a:latin typeface="Georgia"/>
              </a:rPr>
              <a:t>Disclosures</a:t>
            </a:r>
            <a:endParaRPr lang="en-US"/>
          </a:p>
        </p:txBody>
      </p:sp>
    </p:spTree>
    <p:extLst>
      <p:ext uri="{BB962C8B-B14F-4D97-AF65-F5344CB8AC3E}">
        <p14:creationId xmlns:p14="http://schemas.microsoft.com/office/powerpoint/2010/main" val="4023537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6DF56-1C60-8E72-9635-19469CF9F509}"/>
              </a:ext>
            </a:extLst>
          </p:cNvPr>
          <p:cNvSpPr>
            <a:spLocks noGrp="1"/>
          </p:cNvSpPr>
          <p:nvPr>
            <p:ph idx="1"/>
          </p:nvPr>
        </p:nvSpPr>
        <p:spPr>
          <a:xfrm>
            <a:off x="838200" y="1825625"/>
            <a:ext cx="6052458" cy="4183289"/>
          </a:xfrm>
        </p:spPr>
        <p:txBody>
          <a:bodyPr/>
          <a:lstStyle/>
          <a:p>
            <a:pPr marL="0" indent="0">
              <a:buNone/>
            </a:pPr>
            <a:r>
              <a:rPr lang="en-US" b="1">
                <a:cs typeface="Arial"/>
              </a:rPr>
              <a:t>Not a Great Idea</a:t>
            </a:r>
            <a:endParaRPr lang="en-US" b="1"/>
          </a:p>
          <a:p>
            <a:r>
              <a:rPr lang="en-US">
                <a:cs typeface="Arial"/>
              </a:rPr>
              <a:t>Requested access to Yamada data</a:t>
            </a:r>
          </a:p>
          <a:p>
            <a:r>
              <a:rPr lang="en-US">
                <a:cs typeface="Arial"/>
              </a:rPr>
              <a:t>Significant monthly variation</a:t>
            </a:r>
          </a:p>
          <a:p>
            <a:r>
              <a:rPr lang="en-US">
                <a:cs typeface="Arial"/>
              </a:rPr>
              <a:t>Would need to stretch cutoff from yearly 97.5% to 99% for cutoff to cover monthly variation </a:t>
            </a:r>
          </a:p>
          <a:p>
            <a:r>
              <a:rPr lang="en-US">
                <a:cs typeface="Arial"/>
              </a:rPr>
              <a:t>The false negatives matter</a:t>
            </a:r>
          </a:p>
          <a:p>
            <a:r>
              <a:rPr lang="en-US">
                <a:cs typeface="Arial"/>
              </a:rPr>
              <a:t>Estimating 99%ile requires more patients than the 95%ile</a:t>
            </a:r>
            <a:endParaRPr lang="en-US"/>
          </a:p>
        </p:txBody>
      </p:sp>
      <p:sp>
        <p:nvSpPr>
          <p:cNvPr id="5" name="Title 4">
            <a:extLst>
              <a:ext uri="{FF2B5EF4-FFF2-40B4-BE49-F238E27FC236}">
                <a16:creationId xmlns:a16="http://schemas.microsoft.com/office/drawing/2014/main" id="{5747130C-3A4C-E82E-B9B8-D9CA87C43532}"/>
              </a:ext>
            </a:extLst>
          </p:cNvPr>
          <p:cNvSpPr>
            <a:spLocks noGrp="1"/>
          </p:cNvSpPr>
          <p:nvPr>
            <p:ph type="title"/>
          </p:nvPr>
        </p:nvSpPr>
        <p:spPr/>
        <p:txBody>
          <a:bodyPr/>
          <a:lstStyle/>
          <a:p>
            <a:r>
              <a:rPr lang="en-US">
                <a:latin typeface="Georgia"/>
              </a:rPr>
              <a:t>Second Thoughts</a:t>
            </a:r>
            <a:endParaRPr lang="en-US"/>
          </a:p>
        </p:txBody>
      </p:sp>
      <p:pic>
        <p:nvPicPr>
          <p:cNvPr id="7" name="Picture 6" descr="A graph with blue and orange lines&#10;&#10;Description automatically generated">
            <a:extLst>
              <a:ext uri="{FF2B5EF4-FFF2-40B4-BE49-F238E27FC236}">
                <a16:creationId xmlns:a16="http://schemas.microsoft.com/office/drawing/2014/main" id="{69FECC32-F296-53AF-6DDB-1E9041E1F251}"/>
              </a:ext>
            </a:extLst>
          </p:cNvPr>
          <p:cNvPicPr>
            <a:picLocks noChangeAspect="1"/>
          </p:cNvPicPr>
          <p:nvPr/>
        </p:nvPicPr>
        <p:blipFill rotWithShape="1">
          <a:blip r:embed="rId2"/>
          <a:srcRect t="10503" r="-659" b="-438"/>
          <a:stretch/>
        </p:blipFill>
        <p:spPr>
          <a:xfrm>
            <a:off x="7440386" y="2521237"/>
            <a:ext cx="4425035" cy="2384581"/>
          </a:xfrm>
          <a:prstGeom prst="rect">
            <a:avLst/>
          </a:prstGeom>
        </p:spPr>
      </p:pic>
      <p:sp>
        <p:nvSpPr>
          <p:cNvPr id="8" name="TextBox 7">
            <a:extLst>
              <a:ext uri="{FF2B5EF4-FFF2-40B4-BE49-F238E27FC236}">
                <a16:creationId xmlns:a16="http://schemas.microsoft.com/office/drawing/2014/main" id="{FF45CC5C-BC5E-E6AE-04A4-D76D151B5A3A}"/>
              </a:ext>
            </a:extLst>
          </p:cNvPr>
          <p:cNvSpPr txBox="1"/>
          <p:nvPr/>
        </p:nvSpPr>
        <p:spPr>
          <a:xfrm>
            <a:off x="8207827" y="1959429"/>
            <a:ext cx="3309257"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"Apparent Percentile" Seasonal Cutoff</a:t>
            </a:r>
            <a:endParaRPr lang="en-US" sz="1600" b="1">
              <a:cs typeface="Calibri"/>
            </a:endParaRPr>
          </a:p>
        </p:txBody>
      </p:sp>
      <p:sp>
        <p:nvSpPr>
          <p:cNvPr id="9" name="TextBox 8">
            <a:extLst>
              <a:ext uri="{FF2B5EF4-FFF2-40B4-BE49-F238E27FC236}">
                <a16:creationId xmlns:a16="http://schemas.microsoft.com/office/drawing/2014/main" id="{1A708F39-4179-1156-9014-DD11394560D8}"/>
              </a:ext>
            </a:extLst>
          </p:cNvPr>
          <p:cNvSpPr txBox="1"/>
          <p:nvPr/>
        </p:nvSpPr>
        <p:spPr>
          <a:xfrm>
            <a:off x="8240484" y="5078186"/>
            <a:ext cx="3309257"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alibri"/>
                <a:cs typeface="Calibri"/>
              </a:rPr>
              <a:t>Month of the Year (January to February)</a:t>
            </a:r>
            <a:endParaRPr lang="en-US"/>
          </a:p>
        </p:txBody>
      </p:sp>
    </p:spTree>
    <p:extLst>
      <p:ext uri="{BB962C8B-B14F-4D97-AF65-F5344CB8AC3E}">
        <p14:creationId xmlns:p14="http://schemas.microsoft.com/office/powerpoint/2010/main" val="227484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76585-7001-52E0-64EE-9F7186B65D70}"/>
              </a:ext>
            </a:extLst>
          </p:cNvPr>
          <p:cNvSpPr>
            <a:spLocks noGrp="1"/>
          </p:cNvSpPr>
          <p:nvPr>
            <p:ph type="title"/>
          </p:nvPr>
        </p:nvSpPr>
        <p:spPr>
          <a:xfrm>
            <a:off x="261257" y="201840"/>
            <a:ext cx="11223171" cy="1274370"/>
          </a:xfrm>
        </p:spPr>
        <p:txBody>
          <a:bodyPr/>
          <a:lstStyle/>
          <a:p>
            <a:r>
              <a:rPr lang="en-US" sz="3900">
                <a:latin typeface="Georgia"/>
              </a:rPr>
              <a:t>Roche, 2003: TSH (Adult) R.I.</a:t>
            </a:r>
            <a:endParaRPr lang="en-US" sz="3900"/>
          </a:p>
        </p:txBody>
      </p:sp>
      <p:graphicFrame>
        <p:nvGraphicFramePr>
          <p:cNvPr id="14" name="Content Placeholder 5">
            <a:extLst>
              <a:ext uri="{FF2B5EF4-FFF2-40B4-BE49-F238E27FC236}">
                <a16:creationId xmlns:a16="http://schemas.microsoft.com/office/drawing/2014/main" id="{C8EFD399-45A0-730A-0E59-F3D525AF9734}"/>
              </a:ext>
            </a:extLst>
          </p:cNvPr>
          <p:cNvGraphicFramePr>
            <a:graphicFrameLocks noGrp="1"/>
          </p:cNvGraphicFramePr>
          <p:nvPr>
            <p:ph idx="1"/>
            <p:extLst>
              <p:ext uri="{D42A27DB-BD31-4B8C-83A1-F6EECF244321}">
                <p14:modId xmlns:p14="http://schemas.microsoft.com/office/powerpoint/2010/main" val="1432763747"/>
              </p:ext>
            </p:extLst>
          </p:nvPr>
        </p:nvGraphicFramePr>
        <p:xfrm>
          <a:off x="337457" y="1542596"/>
          <a:ext cx="5524501" cy="418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015498F-3B7D-43FE-82A8-C7F22288520C}"/>
              </a:ext>
            </a:extLst>
          </p:cNvPr>
          <p:cNvGrpSpPr/>
          <p:nvPr/>
        </p:nvGrpSpPr>
        <p:grpSpPr>
          <a:xfrm>
            <a:off x="6505119" y="2248506"/>
            <a:ext cx="5220810" cy="2540694"/>
            <a:chOff x="7795155" y="3244334"/>
            <a:chExt cx="4393496" cy="1746037"/>
          </a:xfrm>
        </p:grpSpPr>
        <p:pic>
          <p:nvPicPr>
            <p:cNvPr id="9" name="Picture 8" descr="A screenshot of a computer&#10;&#10;Description automatically generated">
              <a:extLst>
                <a:ext uri="{FF2B5EF4-FFF2-40B4-BE49-F238E27FC236}">
                  <a16:creationId xmlns:a16="http://schemas.microsoft.com/office/drawing/2014/main" id="{51D1D202-505F-3602-0CB0-37C0F580AF57}"/>
                </a:ext>
              </a:extLst>
            </p:cNvPr>
            <p:cNvPicPr>
              <a:picLocks noChangeAspect="1"/>
            </p:cNvPicPr>
            <p:nvPr/>
          </p:nvPicPr>
          <p:blipFill rotWithShape="1">
            <a:blip r:embed="rId8"/>
            <a:srcRect t="19373" r="22550"/>
            <a:stretch/>
          </p:blipFill>
          <p:spPr>
            <a:xfrm>
              <a:off x="7795155" y="3275763"/>
              <a:ext cx="4393496" cy="1714608"/>
            </a:xfrm>
            <a:prstGeom prst="rect">
              <a:avLst/>
            </a:prstGeom>
            <a:ln w="6350">
              <a:solidFill>
                <a:srgbClr val="002060"/>
              </a:solidFill>
            </a:ln>
          </p:spPr>
        </p:pic>
        <p:sp>
          <p:nvSpPr>
            <p:cNvPr id="10" name="TextBox 9">
              <a:extLst>
                <a:ext uri="{FF2B5EF4-FFF2-40B4-BE49-F238E27FC236}">
                  <a16:creationId xmlns:a16="http://schemas.microsoft.com/office/drawing/2014/main" id="{89726385-FEC3-95C3-B324-1A0B9C9F5814}"/>
                </a:ext>
              </a:extLst>
            </p:cNvPr>
            <p:cNvSpPr txBox="1"/>
            <p:nvPr/>
          </p:nvSpPr>
          <p:spPr>
            <a:xfrm>
              <a:off x="7795155" y="3244334"/>
              <a:ext cx="4393496" cy="369332"/>
            </a:xfrm>
            <a:prstGeom prst="rect">
              <a:avLst/>
            </a:prstGeom>
            <a:solidFill>
              <a:schemeClr val="bg1"/>
            </a:solidFill>
            <a:ln w="6350">
              <a:solidFill>
                <a:srgbClr val="002060"/>
              </a:solidFill>
            </a:ln>
          </p:spPr>
          <p:txBody>
            <a:bodyPr wrap="square">
              <a:spAutoFit/>
            </a:bodyPr>
            <a:lstStyle/>
            <a:p>
              <a:pPr lvl="1"/>
              <a:r>
                <a:rPr lang="en-US" b="1">
                  <a:solidFill>
                    <a:schemeClr val="accent5"/>
                  </a:solidFill>
                  <a:cs typeface="Arial"/>
                </a:rPr>
                <a:t>TSH: Reference Values (BJH Catalog)</a:t>
              </a:r>
              <a:endParaRPr lang="en-US" b="1">
                <a:solidFill>
                  <a:schemeClr val="accent5"/>
                </a:solidFill>
              </a:endParaRPr>
            </a:p>
          </p:txBody>
        </p:sp>
      </p:grpSp>
    </p:spTree>
    <p:extLst>
      <p:ext uri="{BB962C8B-B14F-4D97-AF65-F5344CB8AC3E}">
        <p14:creationId xmlns:p14="http://schemas.microsoft.com/office/powerpoint/2010/main" val="233512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16CAA-563D-4396-207C-B778DF3AEED9}"/>
              </a:ext>
            </a:extLst>
          </p:cNvPr>
          <p:cNvSpPr>
            <a:spLocks noGrp="1"/>
          </p:cNvSpPr>
          <p:nvPr>
            <p:ph idx="1"/>
          </p:nvPr>
        </p:nvSpPr>
        <p:spPr>
          <a:xfrm>
            <a:off x="838200" y="1337355"/>
            <a:ext cx="10515600" cy="4183289"/>
          </a:xfrm>
        </p:spPr>
        <p:txBody>
          <a:bodyPr/>
          <a:lstStyle/>
          <a:p>
            <a:endParaRPr lang="en-US" sz="3600"/>
          </a:p>
          <a:p>
            <a:pPr marL="0" indent="0">
              <a:buNone/>
            </a:pPr>
            <a:r>
              <a:rPr lang="en-US" sz="3600" b="1">
                <a:solidFill>
                  <a:schemeClr val="accent5"/>
                </a:solidFill>
                <a:cs typeface="Arial"/>
              </a:rPr>
              <a:t>Aims</a:t>
            </a:r>
            <a:r>
              <a:rPr lang="en-US" sz="3600">
                <a:cs typeface="Arial"/>
              </a:rPr>
              <a:t>:</a:t>
            </a:r>
          </a:p>
          <a:p>
            <a:pPr lvl="1"/>
            <a:r>
              <a:rPr lang="en-US" sz="3200">
                <a:cs typeface="Arial"/>
              </a:rPr>
              <a:t>To investigate the seasonal dynamics of circulating TSH </a:t>
            </a:r>
          </a:p>
          <a:p>
            <a:pPr lvl="1"/>
            <a:r>
              <a:rPr lang="en-US" sz="3200">
                <a:cs typeface="Arial"/>
              </a:rPr>
              <a:t>in the published reports</a:t>
            </a:r>
          </a:p>
          <a:p>
            <a:pPr lvl="1"/>
            <a:endParaRPr lang="en-US" sz="3200"/>
          </a:p>
          <a:p>
            <a:endParaRPr lang="en-US" sz="3600"/>
          </a:p>
        </p:txBody>
      </p:sp>
      <p:pic>
        <p:nvPicPr>
          <p:cNvPr id="6" name="Picture 5">
            <a:extLst>
              <a:ext uri="{FF2B5EF4-FFF2-40B4-BE49-F238E27FC236}">
                <a16:creationId xmlns:a16="http://schemas.microsoft.com/office/drawing/2014/main" id="{4741E54E-A6B1-16B5-18C0-CB8B057CA8D6}"/>
              </a:ext>
            </a:extLst>
          </p:cNvPr>
          <p:cNvPicPr>
            <a:picLocks noChangeAspect="1"/>
          </p:cNvPicPr>
          <p:nvPr/>
        </p:nvPicPr>
        <p:blipFill>
          <a:blip r:embed="rId3"/>
          <a:stretch>
            <a:fillRect/>
          </a:stretch>
        </p:blipFill>
        <p:spPr>
          <a:xfrm>
            <a:off x="54864" y="268516"/>
            <a:ext cx="10210129" cy="1713109"/>
          </a:xfrm>
          <a:prstGeom prst="rect">
            <a:avLst/>
          </a:prstGeom>
        </p:spPr>
      </p:pic>
      <p:sp>
        <p:nvSpPr>
          <p:cNvPr id="4" name="TextBox 3">
            <a:extLst>
              <a:ext uri="{FF2B5EF4-FFF2-40B4-BE49-F238E27FC236}">
                <a16:creationId xmlns:a16="http://schemas.microsoft.com/office/drawing/2014/main" id="{BF7E36E0-82E9-DCC0-3190-F5C605913355}"/>
              </a:ext>
            </a:extLst>
          </p:cNvPr>
          <p:cNvSpPr txBox="1"/>
          <p:nvPr/>
        </p:nvSpPr>
        <p:spPr>
          <a:xfrm>
            <a:off x="7392473" y="5788876"/>
            <a:ext cx="47995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err="1">
                <a:solidFill>
                  <a:srgbClr val="212121"/>
                </a:solidFill>
                <a:latin typeface="BlinkMacSystemFont"/>
              </a:rPr>
              <a:t>Kuzmenko</a:t>
            </a:r>
            <a:r>
              <a:rPr lang="en-US" sz="1600">
                <a:solidFill>
                  <a:srgbClr val="212121"/>
                </a:solidFill>
                <a:latin typeface="BlinkMacSystemFont"/>
              </a:rPr>
              <a:t>, N.V. et al. </a:t>
            </a:r>
            <a:r>
              <a:rPr lang="en-US" sz="1600" i="1">
                <a:solidFill>
                  <a:srgbClr val="212121"/>
                </a:solidFill>
                <a:latin typeface="BlinkMacSystemFont"/>
              </a:rPr>
              <a:t>Chron Int. </a:t>
            </a:r>
            <a:r>
              <a:rPr lang="en-US" sz="1600">
                <a:solidFill>
                  <a:srgbClr val="212121"/>
                </a:solidFill>
                <a:latin typeface="BlinkMacSystemFont"/>
              </a:rPr>
              <a:t>2021. PMID: 33535823</a:t>
            </a:r>
          </a:p>
        </p:txBody>
      </p:sp>
      <p:sp>
        <p:nvSpPr>
          <p:cNvPr id="3" name="Content Placeholder 1">
            <a:extLst>
              <a:ext uri="{FF2B5EF4-FFF2-40B4-BE49-F238E27FC236}">
                <a16:creationId xmlns:a16="http://schemas.microsoft.com/office/drawing/2014/main" id="{1A42E04D-3A6A-CC1A-E506-E9B890569520}"/>
              </a:ext>
            </a:extLst>
          </p:cNvPr>
          <p:cNvSpPr txBox="1">
            <a:spLocks/>
          </p:cNvSpPr>
          <p:nvPr/>
        </p:nvSpPr>
        <p:spPr bwMode="auto">
          <a:xfrm>
            <a:off x="838200" y="3489300"/>
            <a:ext cx="10515600" cy="277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solidFill>
                  <a:schemeClr val="accent5"/>
                </a:solidFill>
                <a:cs typeface="Arial"/>
              </a:rPr>
              <a:t>Study Design</a:t>
            </a:r>
            <a:r>
              <a:rPr lang="en-US" sz="3600">
                <a:cs typeface="Arial"/>
              </a:rPr>
              <a:t>:</a:t>
            </a:r>
          </a:p>
          <a:p>
            <a:pPr lvl="1"/>
            <a:r>
              <a:rPr lang="en-US" sz="3200">
                <a:cs typeface="Arial"/>
              </a:rPr>
              <a:t>Meta-analysis: studies (as of 2020) w/ euthyroid adults</a:t>
            </a:r>
          </a:p>
          <a:p>
            <a:pPr lvl="1"/>
            <a:r>
              <a:rPr lang="en-US" sz="3200">
                <a:cs typeface="Arial"/>
              </a:rPr>
              <a:t>Excluded extreme climates, time-of-day not recorded</a:t>
            </a:r>
          </a:p>
          <a:p>
            <a:pPr lvl="1"/>
            <a:r>
              <a:rPr lang="en-US" sz="3200">
                <a:cs typeface="Arial"/>
              </a:rPr>
              <a:t>1051 </a:t>
            </a:r>
            <a:r>
              <a:rPr lang="en-US" sz="3200">
                <a:cs typeface="Arial"/>
                <a:sym typeface="Wingdings" pitchFamily="2" charset="2"/>
              </a:rPr>
              <a:t> n=2</a:t>
            </a:r>
            <a:r>
              <a:rPr lang="en-US" sz="3200">
                <a:cs typeface="Arial"/>
              </a:rPr>
              <a:t>0 studies (primarily cross-sectional)</a:t>
            </a:r>
          </a:p>
          <a:p>
            <a:pPr lvl="1"/>
            <a:r>
              <a:rPr lang="en-US" sz="3200"/>
              <a:t>Meteorological data</a:t>
            </a:r>
          </a:p>
          <a:p>
            <a:endParaRPr lang="en-US" sz="3600"/>
          </a:p>
        </p:txBody>
      </p:sp>
    </p:spTree>
    <p:extLst>
      <p:ext uri="{BB962C8B-B14F-4D97-AF65-F5344CB8AC3E}">
        <p14:creationId xmlns:p14="http://schemas.microsoft.com/office/powerpoint/2010/main" val="286638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able of blood sampling&#10;&#10;Description automatically generated">
            <a:extLst>
              <a:ext uri="{FF2B5EF4-FFF2-40B4-BE49-F238E27FC236}">
                <a16:creationId xmlns:a16="http://schemas.microsoft.com/office/drawing/2014/main" id="{BAAA9C17-93F5-8449-1FA1-C6E0B01F9FC2}"/>
              </a:ext>
            </a:extLst>
          </p:cNvPr>
          <p:cNvPicPr>
            <a:picLocks noGrp="1" noChangeAspect="1"/>
          </p:cNvPicPr>
          <p:nvPr>
            <p:ph idx="1"/>
          </p:nvPr>
        </p:nvPicPr>
        <p:blipFill>
          <a:blip r:embed="rId2"/>
          <a:stretch>
            <a:fillRect/>
          </a:stretch>
        </p:blipFill>
        <p:spPr>
          <a:xfrm>
            <a:off x="643467" y="975360"/>
            <a:ext cx="10905066" cy="4907279"/>
          </a:xfrm>
          <a:prstGeom prst="rect">
            <a:avLst/>
          </a:prstGeom>
        </p:spPr>
      </p:pic>
    </p:spTree>
    <p:extLst>
      <p:ext uri="{BB962C8B-B14F-4D97-AF65-F5344CB8AC3E}">
        <p14:creationId xmlns:p14="http://schemas.microsoft.com/office/powerpoint/2010/main" val="4292119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DEF00-A200-9936-7952-AD113A339484}"/>
              </a:ext>
            </a:extLst>
          </p:cNvPr>
          <p:cNvSpPr>
            <a:spLocks noGrp="1"/>
          </p:cNvSpPr>
          <p:nvPr>
            <p:ph type="title"/>
          </p:nvPr>
        </p:nvSpPr>
        <p:spPr>
          <a:xfrm>
            <a:off x="0" y="188430"/>
            <a:ext cx="10515600" cy="1274370"/>
          </a:xfrm>
        </p:spPr>
        <p:txBody>
          <a:bodyPr/>
          <a:lstStyle/>
          <a:p>
            <a:r>
              <a:rPr lang="en-US" err="1">
                <a:latin typeface="Georgia"/>
              </a:rPr>
              <a:t>Kuzmenko</a:t>
            </a:r>
            <a:r>
              <a:rPr lang="en-US">
                <a:latin typeface="Georgia"/>
              </a:rPr>
              <a:t> et al, Findings (1)</a:t>
            </a:r>
            <a:endParaRPr lang="en-US"/>
          </a:p>
        </p:txBody>
      </p:sp>
      <p:sp>
        <p:nvSpPr>
          <p:cNvPr id="7" name="TextBox 6">
            <a:extLst>
              <a:ext uri="{FF2B5EF4-FFF2-40B4-BE49-F238E27FC236}">
                <a16:creationId xmlns:a16="http://schemas.microsoft.com/office/drawing/2014/main" id="{7C41DD50-6E55-05EA-FC0C-646E96A00D74}"/>
              </a:ext>
            </a:extLst>
          </p:cNvPr>
          <p:cNvSpPr txBox="1"/>
          <p:nvPr/>
        </p:nvSpPr>
        <p:spPr>
          <a:xfrm>
            <a:off x="265290" y="1888818"/>
            <a:ext cx="3969913" cy="1200329"/>
          </a:xfrm>
          <a:prstGeom prst="rect">
            <a:avLst/>
          </a:prstGeom>
          <a:noFill/>
        </p:spPr>
        <p:txBody>
          <a:bodyPr wrap="square" lIns="91440" tIns="45720" rIns="91440" bIns="45720" anchor="t">
            <a:spAutoFit/>
          </a:bodyPr>
          <a:lstStyle/>
          <a:p>
            <a:r>
              <a:rPr lang="en-US" sz="2400">
                <a:latin typeface="Calibri"/>
                <a:cs typeface="Calibri"/>
              </a:rPr>
              <a:t>Circulating </a:t>
            </a:r>
            <a:r>
              <a:rPr lang="en-US" sz="2400" b="1">
                <a:latin typeface="Calibri"/>
                <a:cs typeface="Calibri"/>
              </a:rPr>
              <a:t>TSH levels were higher in winter</a:t>
            </a:r>
            <a:r>
              <a:rPr lang="en-US" sz="2400">
                <a:latin typeface="Calibri"/>
                <a:cs typeface="Calibri"/>
              </a:rPr>
              <a:t> than in the other seasons</a:t>
            </a:r>
          </a:p>
        </p:txBody>
      </p:sp>
      <p:pic>
        <p:nvPicPr>
          <p:cNvPr id="10" name="Picture 9">
            <a:extLst>
              <a:ext uri="{FF2B5EF4-FFF2-40B4-BE49-F238E27FC236}">
                <a16:creationId xmlns:a16="http://schemas.microsoft.com/office/drawing/2014/main" id="{D4764823-7021-0048-F87D-37ECCA0C676E}"/>
              </a:ext>
            </a:extLst>
          </p:cNvPr>
          <p:cNvPicPr>
            <a:picLocks noChangeAspect="1"/>
          </p:cNvPicPr>
          <p:nvPr/>
        </p:nvPicPr>
        <p:blipFill>
          <a:blip r:embed="rId3"/>
          <a:stretch>
            <a:fillRect/>
          </a:stretch>
        </p:blipFill>
        <p:spPr>
          <a:xfrm>
            <a:off x="4149478" y="1094849"/>
            <a:ext cx="7355447" cy="4716025"/>
          </a:xfrm>
          <a:prstGeom prst="rect">
            <a:avLst/>
          </a:prstGeom>
        </p:spPr>
      </p:pic>
      <p:sp>
        <p:nvSpPr>
          <p:cNvPr id="13" name="TextBox 12">
            <a:extLst>
              <a:ext uri="{FF2B5EF4-FFF2-40B4-BE49-F238E27FC236}">
                <a16:creationId xmlns:a16="http://schemas.microsoft.com/office/drawing/2014/main" id="{5725BFF5-49D5-1D9E-F9C3-B96005B88528}"/>
              </a:ext>
            </a:extLst>
          </p:cNvPr>
          <p:cNvSpPr txBox="1"/>
          <p:nvPr/>
        </p:nvSpPr>
        <p:spPr>
          <a:xfrm>
            <a:off x="4533516" y="1262637"/>
            <a:ext cx="1293257" cy="338554"/>
          </a:xfrm>
          <a:prstGeom prst="rect">
            <a:avLst/>
          </a:prstGeom>
          <a:solidFill>
            <a:schemeClr val="bg1"/>
          </a:solidFill>
        </p:spPr>
        <p:txBody>
          <a:bodyPr wrap="square" rtlCol="0">
            <a:spAutoFit/>
          </a:bodyPr>
          <a:lstStyle/>
          <a:p>
            <a:r>
              <a:rPr lang="en-US" sz="1600" b="1"/>
              <a:t>TSH, Men</a:t>
            </a:r>
          </a:p>
        </p:txBody>
      </p:sp>
      <p:sp>
        <p:nvSpPr>
          <p:cNvPr id="14" name="TextBox 13">
            <a:extLst>
              <a:ext uri="{FF2B5EF4-FFF2-40B4-BE49-F238E27FC236}">
                <a16:creationId xmlns:a16="http://schemas.microsoft.com/office/drawing/2014/main" id="{0F803147-46BC-20BD-1496-5E215B06AD3C}"/>
              </a:ext>
            </a:extLst>
          </p:cNvPr>
          <p:cNvSpPr txBox="1"/>
          <p:nvPr/>
        </p:nvSpPr>
        <p:spPr>
          <a:xfrm>
            <a:off x="4511744" y="2901260"/>
            <a:ext cx="1636156" cy="338554"/>
          </a:xfrm>
          <a:prstGeom prst="rect">
            <a:avLst/>
          </a:prstGeom>
          <a:solidFill>
            <a:schemeClr val="bg1"/>
          </a:solidFill>
        </p:spPr>
        <p:txBody>
          <a:bodyPr wrap="square" rtlCol="0">
            <a:spAutoFit/>
          </a:bodyPr>
          <a:lstStyle/>
          <a:p>
            <a:r>
              <a:rPr lang="en-US" sz="1600" b="1"/>
              <a:t>TSH, Women</a:t>
            </a:r>
          </a:p>
        </p:txBody>
      </p:sp>
      <p:sp>
        <p:nvSpPr>
          <p:cNvPr id="15" name="TextBox 14">
            <a:extLst>
              <a:ext uri="{FF2B5EF4-FFF2-40B4-BE49-F238E27FC236}">
                <a16:creationId xmlns:a16="http://schemas.microsoft.com/office/drawing/2014/main" id="{3EBCCBC3-D109-366C-B665-446425964F28}"/>
              </a:ext>
            </a:extLst>
          </p:cNvPr>
          <p:cNvSpPr txBox="1"/>
          <p:nvPr/>
        </p:nvSpPr>
        <p:spPr>
          <a:xfrm>
            <a:off x="4533516" y="4514112"/>
            <a:ext cx="1619828" cy="338554"/>
          </a:xfrm>
          <a:prstGeom prst="rect">
            <a:avLst/>
          </a:prstGeom>
          <a:solidFill>
            <a:schemeClr val="bg1"/>
          </a:solidFill>
        </p:spPr>
        <p:txBody>
          <a:bodyPr wrap="square" rtlCol="0">
            <a:spAutoFit/>
          </a:bodyPr>
          <a:lstStyle/>
          <a:p>
            <a:r>
              <a:rPr lang="en-US" sz="1600" b="1"/>
              <a:t>TSH, Total</a:t>
            </a:r>
          </a:p>
        </p:txBody>
      </p:sp>
      <p:sp>
        <p:nvSpPr>
          <p:cNvPr id="18" name="TextBox 17">
            <a:extLst>
              <a:ext uri="{FF2B5EF4-FFF2-40B4-BE49-F238E27FC236}">
                <a16:creationId xmlns:a16="http://schemas.microsoft.com/office/drawing/2014/main" id="{0C05A557-E5CA-D58E-6FED-4698F2329A47}"/>
              </a:ext>
            </a:extLst>
          </p:cNvPr>
          <p:cNvSpPr txBox="1"/>
          <p:nvPr/>
        </p:nvSpPr>
        <p:spPr>
          <a:xfrm>
            <a:off x="385031" y="3864022"/>
            <a:ext cx="3969913" cy="1200329"/>
          </a:xfrm>
          <a:prstGeom prst="rect">
            <a:avLst/>
          </a:prstGeom>
          <a:noFill/>
        </p:spPr>
        <p:txBody>
          <a:bodyPr wrap="square" lIns="91440" tIns="45720" rIns="91440" bIns="45720" anchor="t">
            <a:spAutoFit/>
          </a:bodyPr>
          <a:lstStyle/>
          <a:p>
            <a:r>
              <a:rPr lang="en-US" sz="2400">
                <a:latin typeface="Calibri"/>
                <a:cs typeface="Calibri"/>
              </a:rPr>
              <a:t>Significant increases in TSH levels during winter </a:t>
            </a:r>
            <a:r>
              <a:rPr lang="en-US" sz="2400" b="1">
                <a:latin typeface="Calibri"/>
                <a:cs typeface="Calibri"/>
              </a:rPr>
              <a:t>in women, but not in men</a:t>
            </a:r>
            <a:endParaRPr lang="en-US" sz="2400">
              <a:latin typeface="Calibri"/>
              <a:cs typeface="Calibri"/>
            </a:endParaRPr>
          </a:p>
        </p:txBody>
      </p:sp>
      <p:sp>
        <p:nvSpPr>
          <p:cNvPr id="5" name="TextBox 4">
            <a:extLst>
              <a:ext uri="{FF2B5EF4-FFF2-40B4-BE49-F238E27FC236}">
                <a16:creationId xmlns:a16="http://schemas.microsoft.com/office/drawing/2014/main" id="{2B337C82-81FB-90EA-8B11-B471DDD8714C}"/>
              </a:ext>
            </a:extLst>
          </p:cNvPr>
          <p:cNvSpPr txBox="1"/>
          <p:nvPr/>
        </p:nvSpPr>
        <p:spPr>
          <a:xfrm>
            <a:off x="8760823" y="5043685"/>
            <a:ext cx="1304143" cy="276999"/>
          </a:xfrm>
          <a:prstGeom prst="rect">
            <a:avLst/>
          </a:prstGeom>
          <a:solidFill>
            <a:schemeClr val="bg1"/>
          </a:solidFill>
        </p:spPr>
        <p:txBody>
          <a:bodyPr wrap="square" rtlCol="0">
            <a:spAutoFit/>
          </a:bodyPr>
          <a:lstStyle/>
          <a:p>
            <a:r>
              <a:rPr lang="en-US" sz="1200" b="1"/>
              <a:t>More in Summer </a:t>
            </a:r>
          </a:p>
        </p:txBody>
      </p:sp>
      <p:sp>
        <p:nvSpPr>
          <p:cNvPr id="8" name="TextBox 7">
            <a:extLst>
              <a:ext uri="{FF2B5EF4-FFF2-40B4-BE49-F238E27FC236}">
                <a16:creationId xmlns:a16="http://schemas.microsoft.com/office/drawing/2014/main" id="{683E4701-9262-9F44-8427-87D26465D436}"/>
              </a:ext>
            </a:extLst>
          </p:cNvPr>
          <p:cNvSpPr txBox="1"/>
          <p:nvPr/>
        </p:nvSpPr>
        <p:spPr>
          <a:xfrm>
            <a:off x="10004944" y="5042038"/>
            <a:ext cx="1293257" cy="276999"/>
          </a:xfrm>
          <a:prstGeom prst="rect">
            <a:avLst/>
          </a:prstGeom>
          <a:solidFill>
            <a:schemeClr val="bg1"/>
          </a:solidFill>
        </p:spPr>
        <p:txBody>
          <a:bodyPr wrap="square" lIns="91440" tIns="45720" rIns="91440" bIns="45720" rtlCol="0" anchor="t">
            <a:spAutoFit/>
          </a:bodyPr>
          <a:lstStyle/>
          <a:p>
            <a:pPr algn="r"/>
            <a:r>
              <a:rPr lang="en-US" sz="1200" b="1">
                <a:latin typeface="Calibri"/>
                <a:cs typeface="Calibri"/>
              </a:rPr>
              <a:t>More in Winter </a:t>
            </a:r>
            <a:endParaRPr lang="en-US" sz="1200" b="1">
              <a:cs typeface="Calibri"/>
            </a:endParaRPr>
          </a:p>
        </p:txBody>
      </p:sp>
      <p:sp>
        <p:nvSpPr>
          <p:cNvPr id="9" name="TextBox 8">
            <a:extLst>
              <a:ext uri="{FF2B5EF4-FFF2-40B4-BE49-F238E27FC236}">
                <a16:creationId xmlns:a16="http://schemas.microsoft.com/office/drawing/2014/main" id="{58BC3F0B-E4A9-F596-5B3C-10BE5791AB3F}"/>
              </a:ext>
            </a:extLst>
          </p:cNvPr>
          <p:cNvSpPr txBox="1"/>
          <p:nvPr/>
        </p:nvSpPr>
        <p:spPr>
          <a:xfrm>
            <a:off x="6866709" y="5768993"/>
            <a:ext cx="5270427" cy="313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err="1">
                <a:solidFill>
                  <a:srgbClr val="212121"/>
                </a:solidFill>
                <a:latin typeface="BlinkMacSystemFont"/>
              </a:rPr>
              <a:t>Kuzmenko</a:t>
            </a:r>
            <a:r>
              <a:rPr lang="en-US" sz="1400">
                <a:solidFill>
                  <a:srgbClr val="212121"/>
                </a:solidFill>
                <a:latin typeface="BlinkMacSystemFont"/>
              </a:rPr>
              <a:t>, N.V. et al. </a:t>
            </a:r>
            <a:r>
              <a:rPr lang="en-US" sz="1400" i="1">
                <a:solidFill>
                  <a:srgbClr val="212121"/>
                </a:solidFill>
                <a:latin typeface="BlinkMacSystemFont"/>
              </a:rPr>
              <a:t>Chron Int. </a:t>
            </a:r>
            <a:r>
              <a:rPr lang="en-US" sz="1400">
                <a:solidFill>
                  <a:srgbClr val="212121"/>
                </a:solidFill>
                <a:latin typeface="BlinkMacSystemFont"/>
              </a:rPr>
              <a:t>2021. PMID: 33535823</a:t>
            </a:r>
          </a:p>
        </p:txBody>
      </p:sp>
    </p:spTree>
    <p:extLst>
      <p:ext uri="{BB962C8B-B14F-4D97-AF65-F5344CB8AC3E}">
        <p14:creationId xmlns:p14="http://schemas.microsoft.com/office/powerpoint/2010/main" val="2434935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7E36E0-82E9-DCC0-3190-F5C605913355}"/>
              </a:ext>
            </a:extLst>
          </p:cNvPr>
          <p:cNvSpPr txBox="1"/>
          <p:nvPr/>
        </p:nvSpPr>
        <p:spPr>
          <a:xfrm>
            <a:off x="7955280" y="5736336"/>
            <a:ext cx="4181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err="1">
                <a:solidFill>
                  <a:srgbClr val="212121"/>
                </a:solidFill>
                <a:latin typeface="BlinkMacSystemFont"/>
              </a:rPr>
              <a:t>Kuzmenko</a:t>
            </a:r>
            <a:r>
              <a:rPr lang="en-US" sz="1200">
                <a:solidFill>
                  <a:srgbClr val="212121"/>
                </a:solidFill>
                <a:latin typeface="BlinkMacSystemFont"/>
              </a:rPr>
              <a:t>, N.V. et al. </a:t>
            </a:r>
            <a:r>
              <a:rPr lang="en-US" sz="1200" i="1">
                <a:solidFill>
                  <a:srgbClr val="212121"/>
                </a:solidFill>
                <a:latin typeface="BlinkMacSystemFont"/>
              </a:rPr>
              <a:t>Chron Int. </a:t>
            </a:r>
            <a:r>
              <a:rPr lang="en-US" sz="1200">
                <a:solidFill>
                  <a:srgbClr val="212121"/>
                </a:solidFill>
                <a:latin typeface="BlinkMacSystemFont"/>
              </a:rPr>
              <a:t>2021. PMID: 33535823</a:t>
            </a:r>
          </a:p>
        </p:txBody>
      </p:sp>
      <p:sp>
        <p:nvSpPr>
          <p:cNvPr id="3" name="Title 2">
            <a:extLst>
              <a:ext uri="{FF2B5EF4-FFF2-40B4-BE49-F238E27FC236}">
                <a16:creationId xmlns:a16="http://schemas.microsoft.com/office/drawing/2014/main" id="{535DEF00-A200-9936-7952-AD113A339484}"/>
              </a:ext>
            </a:extLst>
          </p:cNvPr>
          <p:cNvSpPr>
            <a:spLocks noGrp="1"/>
          </p:cNvSpPr>
          <p:nvPr>
            <p:ph type="title"/>
          </p:nvPr>
        </p:nvSpPr>
        <p:spPr>
          <a:xfrm>
            <a:off x="87243" y="155773"/>
            <a:ext cx="10515600" cy="1274370"/>
          </a:xfrm>
        </p:spPr>
        <p:txBody>
          <a:bodyPr/>
          <a:lstStyle/>
          <a:p>
            <a:r>
              <a:rPr lang="en-US" err="1">
                <a:latin typeface="Georgia"/>
              </a:rPr>
              <a:t>Kuzmenko</a:t>
            </a:r>
            <a:r>
              <a:rPr lang="en-US">
                <a:latin typeface="Georgia"/>
              </a:rPr>
              <a:t> et al, Findings (2)</a:t>
            </a:r>
            <a:endParaRPr lang="en-US"/>
          </a:p>
        </p:txBody>
      </p:sp>
      <p:pic>
        <p:nvPicPr>
          <p:cNvPr id="11" name="Picture 10">
            <a:extLst>
              <a:ext uri="{FF2B5EF4-FFF2-40B4-BE49-F238E27FC236}">
                <a16:creationId xmlns:a16="http://schemas.microsoft.com/office/drawing/2014/main" id="{6694CBEA-4B56-FCA4-46CD-96FAC9A03A94}"/>
              </a:ext>
            </a:extLst>
          </p:cNvPr>
          <p:cNvPicPr>
            <a:picLocks noChangeAspect="1"/>
          </p:cNvPicPr>
          <p:nvPr/>
        </p:nvPicPr>
        <p:blipFill>
          <a:blip r:embed="rId3"/>
          <a:stretch>
            <a:fillRect/>
          </a:stretch>
        </p:blipFill>
        <p:spPr>
          <a:xfrm>
            <a:off x="3799840" y="1066992"/>
            <a:ext cx="7388946" cy="4669344"/>
          </a:xfrm>
          <a:prstGeom prst="rect">
            <a:avLst/>
          </a:prstGeom>
        </p:spPr>
      </p:pic>
      <p:sp>
        <p:nvSpPr>
          <p:cNvPr id="20" name="TextBox 19">
            <a:extLst>
              <a:ext uri="{FF2B5EF4-FFF2-40B4-BE49-F238E27FC236}">
                <a16:creationId xmlns:a16="http://schemas.microsoft.com/office/drawing/2014/main" id="{6102D3F6-1EDC-8B0B-1ED3-32C9C3D67D27}"/>
              </a:ext>
            </a:extLst>
          </p:cNvPr>
          <p:cNvSpPr txBox="1"/>
          <p:nvPr/>
        </p:nvSpPr>
        <p:spPr>
          <a:xfrm>
            <a:off x="3799840" y="1380945"/>
            <a:ext cx="2366230" cy="338554"/>
          </a:xfrm>
          <a:prstGeom prst="rect">
            <a:avLst/>
          </a:prstGeom>
          <a:solidFill>
            <a:schemeClr val="bg1"/>
          </a:solidFill>
        </p:spPr>
        <p:txBody>
          <a:bodyPr wrap="square" rtlCol="0">
            <a:spAutoFit/>
          </a:bodyPr>
          <a:lstStyle/>
          <a:p>
            <a:r>
              <a:rPr lang="en-US" sz="1600" b="1"/>
              <a:t>TSH, Seasonal ∆T &gt; 26 C</a:t>
            </a:r>
          </a:p>
        </p:txBody>
      </p:sp>
      <p:grpSp>
        <p:nvGrpSpPr>
          <p:cNvPr id="24" name="Group 23">
            <a:extLst>
              <a:ext uri="{FF2B5EF4-FFF2-40B4-BE49-F238E27FC236}">
                <a16:creationId xmlns:a16="http://schemas.microsoft.com/office/drawing/2014/main" id="{1ABE90F3-9D95-2E9B-1DD7-106F8F8A99B8}"/>
              </a:ext>
            </a:extLst>
          </p:cNvPr>
          <p:cNvGrpSpPr/>
          <p:nvPr/>
        </p:nvGrpSpPr>
        <p:grpSpPr>
          <a:xfrm>
            <a:off x="-3628970" y="4460536"/>
            <a:ext cx="3288492" cy="339695"/>
            <a:chOff x="3712028" y="5073249"/>
            <a:chExt cx="3288492" cy="339695"/>
          </a:xfrm>
        </p:grpSpPr>
        <p:sp>
          <p:nvSpPr>
            <p:cNvPr id="25" name="TextBox 24">
              <a:extLst>
                <a:ext uri="{FF2B5EF4-FFF2-40B4-BE49-F238E27FC236}">
                  <a16:creationId xmlns:a16="http://schemas.microsoft.com/office/drawing/2014/main" id="{5668656F-13F3-FB64-C9ED-98F555AB6EF4}"/>
                </a:ext>
              </a:extLst>
            </p:cNvPr>
            <p:cNvSpPr txBox="1"/>
            <p:nvPr/>
          </p:nvSpPr>
          <p:spPr>
            <a:xfrm>
              <a:off x="3712028" y="5074390"/>
              <a:ext cx="1619828" cy="338554"/>
            </a:xfrm>
            <a:prstGeom prst="rect">
              <a:avLst/>
            </a:prstGeom>
            <a:solidFill>
              <a:schemeClr val="bg1"/>
            </a:solidFill>
          </p:spPr>
          <p:txBody>
            <a:bodyPr wrap="square" rtlCol="0">
              <a:spAutoFit/>
            </a:bodyPr>
            <a:lstStyle/>
            <a:p>
              <a:r>
                <a:rPr lang="en-US" sz="1600" b="1"/>
                <a:t>More in Summer </a:t>
              </a:r>
            </a:p>
          </p:txBody>
        </p:sp>
        <p:sp>
          <p:nvSpPr>
            <p:cNvPr id="26" name="TextBox 25">
              <a:extLst>
                <a:ext uri="{FF2B5EF4-FFF2-40B4-BE49-F238E27FC236}">
                  <a16:creationId xmlns:a16="http://schemas.microsoft.com/office/drawing/2014/main" id="{D7835648-E2F5-642B-B363-C9193CC66844}"/>
                </a:ext>
              </a:extLst>
            </p:cNvPr>
            <p:cNvSpPr txBox="1"/>
            <p:nvPr/>
          </p:nvSpPr>
          <p:spPr>
            <a:xfrm>
              <a:off x="5380692" y="5073249"/>
              <a:ext cx="1619828" cy="338554"/>
            </a:xfrm>
            <a:prstGeom prst="rect">
              <a:avLst/>
            </a:prstGeom>
            <a:solidFill>
              <a:schemeClr val="bg1"/>
            </a:solidFill>
          </p:spPr>
          <p:txBody>
            <a:bodyPr wrap="square" rtlCol="0">
              <a:spAutoFit/>
            </a:bodyPr>
            <a:lstStyle/>
            <a:p>
              <a:r>
                <a:rPr lang="en-US" sz="1600" b="1"/>
                <a:t>More in Winter </a:t>
              </a:r>
            </a:p>
          </p:txBody>
        </p:sp>
      </p:grpSp>
      <p:sp>
        <p:nvSpPr>
          <p:cNvPr id="28" name="TextBox 27">
            <a:extLst>
              <a:ext uri="{FF2B5EF4-FFF2-40B4-BE49-F238E27FC236}">
                <a16:creationId xmlns:a16="http://schemas.microsoft.com/office/drawing/2014/main" id="{B2FF8BE3-0BCF-2132-0B7F-5365F1D50FD8}"/>
              </a:ext>
            </a:extLst>
          </p:cNvPr>
          <p:cNvSpPr txBox="1"/>
          <p:nvPr/>
        </p:nvSpPr>
        <p:spPr>
          <a:xfrm>
            <a:off x="3799840" y="3063110"/>
            <a:ext cx="2366230" cy="338554"/>
          </a:xfrm>
          <a:prstGeom prst="rect">
            <a:avLst/>
          </a:prstGeom>
          <a:solidFill>
            <a:schemeClr val="bg1"/>
          </a:solidFill>
        </p:spPr>
        <p:txBody>
          <a:bodyPr wrap="square" rtlCol="0">
            <a:spAutoFit/>
          </a:bodyPr>
          <a:lstStyle/>
          <a:p>
            <a:r>
              <a:rPr lang="en-US" sz="1600" b="1"/>
              <a:t>TSH, Seasonal ∆T &lt; 17 C</a:t>
            </a:r>
          </a:p>
        </p:txBody>
      </p:sp>
      <p:sp>
        <p:nvSpPr>
          <p:cNvPr id="29" name="TextBox 28">
            <a:extLst>
              <a:ext uri="{FF2B5EF4-FFF2-40B4-BE49-F238E27FC236}">
                <a16:creationId xmlns:a16="http://schemas.microsoft.com/office/drawing/2014/main" id="{29DB9E6A-3CD1-ED84-3FFC-33BCA0CDB3A4}"/>
              </a:ext>
            </a:extLst>
          </p:cNvPr>
          <p:cNvSpPr txBox="1"/>
          <p:nvPr/>
        </p:nvSpPr>
        <p:spPr>
          <a:xfrm>
            <a:off x="276176" y="2128304"/>
            <a:ext cx="3275173" cy="2308324"/>
          </a:xfrm>
          <a:prstGeom prst="rect">
            <a:avLst/>
          </a:prstGeom>
          <a:noFill/>
        </p:spPr>
        <p:txBody>
          <a:bodyPr wrap="square" lIns="91440" tIns="45720" rIns="91440" bIns="45720" anchor="t">
            <a:spAutoFit/>
          </a:bodyPr>
          <a:lstStyle/>
          <a:p>
            <a:r>
              <a:rPr lang="en-US" sz="2400" b="1" i="0" u="none" strike="noStrike" baseline="0">
                <a:latin typeface="Arial"/>
                <a:cs typeface="Arial"/>
              </a:rPr>
              <a:t>No temperature effect size</a:t>
            </a:r>
            <a:r>
              <a:rPr lang="en-US" sz="2400" i="0" u="none" strike="noStrike" baseline="0">
                <a:latin typeface="Arial"/>
                <a:cs typeface="Arial"/>
              </a:rPr>
              <a:t>:</a:t>
            </a:r>
            <a:r>
              <a:rPr lang="en-US" sz="2400">
                <a:latin typeface="Arial"/>
                <a:cs typeface="Arial"/>
              </a:rPr>
              <a:t> </a:t>
            </a:r>
          </a:p>
          <a:p>
            <a:r>
              <a:rPr lang="en-US" sz="2400" b="0" i="0" u="none" strike="noStrike" baseline="0">
                <a:latin typeface="Arial"/>
                <a:cs typeface="Arial"/>
              </a:rPr>
              <a:t>N</a:t>
            </a:r>
            <a:r>
              <a:rPr lang="en-US" sz="2400">
                <a:latin typeface="Arial"/>
                <a:cs typeface="Arial"/>
              </a:rPr>
              <a:t>o </a:t>
            </a:r>
            <a:r>
              <a:rPr lang="en-US" sz="2400" b="0" i="0" u="none" strike="noStrike" baseline="0">
                <a:latin typeface="Arial"/>
                <a:cs typeface="Arial"/>
              </a:rPr>
              <a:t>dependence of TSH on amplitude of seasonal fluctuation in air temperatures</a:t>
            </a:r>
            <a:endParaRPr lang="en-US" sz="2400">
              <a:cs typeface="Calibri"/>
            </a:endParaRPr>
          </a:p>
        </p:txBody>
      </p:sp>
      <p:sp>
        <p:nvSpPr>
          <p:cNvPr id="5" name="TextBox 4">
            <a:extLst>
              <a:ext uri="{FF2B5EF4-FFF2-40B4-BE49-F238E27FC236}">
                <a16:creationId xmlns:a16="http://schemas.microsoft.com/office/drawing/2014/main" id="{4C51A547-7E20-C83B-B6A2-04DF9BFFB334}"/>
              </a:ext>
            </a:extLst>
          </p:cNvPr>
          <p:cNvSpPr txBox="1"/>
          <p:nvPr/>
        </p:nvSpPr>
        <p:spPr>
          <a:xfrm>
            <a:off x="8325394" y="5163428"/>
            <a:ext cx="1304143" cy="276999"/>
          </a:xfrm>
          <a:prstGeom prst="rect">
            <a:avLst/>
          </a:prstGeom>
          <a:solidFill>
            <a:schemeClr val="bg1"/>
          </a:solidFill>
        </p:spPr>
        <p:txBody>
          <a:bodyPr wrap="square" rtlCol="0">
            <a:spAutoFit/>
          </a:bodyPr>
          <a:lstStyle/>
          <a:p>
            <a:r>
              <a:rPr lang="en-US" sz="1200" b="1"/>
              <a:t>More in Summer </a:t>
            </a:r>
          </a:p>
        </p:txBody>
      </p:sp>
      <p:sp>
        <p:nvSpPr>
          <p:cNvPr id="7" name="TextBox 6">
            <a:extLst>
              <a:ext uri="{FF2B5EF4-FFF2-40B4-BE49-F238E27FC236}">
                <a16:creationId xmlns:a16="http://schemas.microsoft.com/office/drawing/2014/main" id="{C93BD0DC-33C7-5874-5808-B483EF8DE6B6}"/>
              </a:ext>
            </a:extLst>
          </p:cNvPr>
          <p:cNvSpPr txBox="1"/>
          <p:nvPr/>
        </p:nvSpPr>
        <p:spPr>
          <a:xfrm>
            <a:off x="9569515" y="5161781"/>
            <a:ext cx="1293257" cy="276999"/>
          </a:xfrm>
          <a:prstGeom prst="rect">
            <a:avLst/>
          </a:prstGeom>
          <a:solidFill>
            <a:schemeClr val="bg1"/>
          </a:solidFill>
        </p:spPr>
        <p:txBody>
          <a:bodyPr wrap="square" lIns="91440" tIns="45720" rIns="91440" bIns="45720" rtlCol="0" anchor="t">
            <a:spAutoFit/>
          </a:bodyPr>
          <a:lstStyle/>
          <a:p>
            <a:pPr algn="r"/>
            <a:r>
              <a:rPr lang="en-US" sz="1200" b="1">
                <a:latin typeface="Calibri"/>
                <a:cs typeface="Calibri"/>
              </a:rPr>
              <a:t>More in Winter </a:t>
            </a:r>
            <a:endParaRPr lang="en-US" sz="1200" b="1">
              <a:cs typeface="Calibri"/>
            </a:endParaRPr>
          </a:p>
        </p:txBody>
      </p:sp>
    </p:spTree>
    <p:extLst>
      <p:ext uri="{BB962C8B-B14F-4D97-AF65-F5344CB8AC3E}">
        <p14:creationId xmlns:p14="http://schemas.microsoft.com/office/powerpoint/2010/main" val="1988661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EE511-8A4E-E5B3-119E-292DC65FE597}"/>
              </a:ext>
            </a:extLst>
          </p:cNvPr>
          <p:cNvSpPr txBox="1"/>
          <p:nvPr/>
        </p:nvSpPr>
        <p:spPr>
          <a:xfrm>
            <a:off x="428836" y="1003940"/>
            <a:ext cx="3644721" cy="2308324"/>
          </a:xfrm>
          <a:prstGeom prst="rect">
            <a:avLst/>
          </a:prstGeom>
          <a:noFill/>
        </p:spPr>
        <p:txBody>
          <a:bodyPr wrap="square" lIns="91440" tIns="45720" rIns="91440" bIns="45720" anchor="t">
            <a:spAutoFit/>
          </a:bodyPr>
          <a:lstStyle/>
          <a:p>
            <a:r>
              <a:rPr lang="en-US" sz="2400" b="1">
                <a:latin typeface="Calibri"/>
                <a:cs typeface="Calibri"/>
              </a:rPr>
              <a:t>TSH</a:t>
            </a:r>
            <a:r>
              <a:rPr lang="en-US" sz="2400">
                <a:latin typeface="Calibri"/>
                <a:cs typeface="Calibri"/>
              </a:rPr>
              <a:t> seasonal effect magnitude </a:t>
            </a:r>
            <a:r>
              <a:rPr lang="en-US" sz="2400" b="1">
                <a:latin typeface="Calibri"/>
                <a:cs typeface="Calibri"/>
              </a:rPr>
              <a:t>correlates better with</a:t>
            </a:r>
            <a:r>
              <a:rPr lang="en-US" sz="2400">
                <a:latin typeface="Calibri"/>
                <a:cs typeface="Calibri"/>
              </a:rPr>
              <a:t> seasonal variation in mean monthly </a:t>
            </a:r>
            <a:r>
              <a:rPr lang="en-US" sz="2400" b="1">
                <a:latin typeface="Calibri"/>
                <a:cs typeface="Calibri"/>
              </a:rPr>
              <a:t>atmospheric pressure and </a:t>
            </a:r>
            <a:r>
              <a:rPr lang="el-GR" sz="2400" b="1">
                <a:latin typeface="Calibri"/>
                <a:cs typeface="Calibri"/>
              </a:rPr>
              <a:t>ρ</a:t>
            </a:r>
            <a:r>
              <a:rPr lang="en-US" sz="2400" b="1">
                <a:latin typeface="Calibri"/>
                <a:cs typeface="Calibri"/>
              </a:rPr>
              <a:t>O2</a:t>
            </a:r>
          </a:p>
        </p:txBody>
      </p:sp>
      <p:sp>
        <p:nvSpPr>
          <p:cNvPr id="6" name="TextBox 5">
            <a:extLst>
              <a:ext uri="{FF2B5EF4-FFF2-40B4-BE49-F238E27FC236}">
                <a16:creationId xmlns:a16="http://schemas.microsoft.com/office/drawing/2014/main" id="{C608C0A0-DF6D-27A4-6FDC-298A62383D97}"/>
              </a:ext>
            </a:extLst>
          </p:cNvPr>
          <p:cNvSpPr txBox="1"/>
          <p:nvPr/>
        </p:nvSpPr>
        <p:spPr>
          <a:xfrm>
            <a:off x="428836" y="3584543"/>
            <a:ext cx="3436359" cy="2154436"/>
          </a:xfrm>
          <a:prstGeom prst="rect">
            <a:avLst/>
          </a:prstGeom>
          <a:noFill/>
        </p:spPr>
        <p:txBody>
          <a:bodyPr wrap="square" lIns="91440" tIns="45720" rIns="91440" bIns="45720" anchor="t">
            <a:spAutoFit/>
          </a:bodyPr>
          <a:lstStyle/>
          <a:p>
            <a:r>
              <a:rPr lang="en-US" sz="2400">
                <a:latin typeface="Calibri"/>
                <a:cs typeface="Calibri"/>
              </a:rPr>
              <a:t>“seasonal dynamics of TSH is expressed in a climate in which relative humidity is higher in summer than in winter” </a:t>
            </a:r>
            <a:r>
              <a:rPr lang="en-US" sz="1400">
                <a:latin typeface="Calibri"/>
                <a:cs typeface="Calibri"/>
              </a:rPr>
              <a:t>(</a:t>
            </a:r>
            <a:r>
              <a:rPr lang="en-US" sz="1400">
                <a:latin typeface="Calibri"/>
                <a:cs typeface="Calibri"/>
                <a:hlinkClick r:id="rId3"/>
              </a:rPr>
              <a:t>Kuzmenko et al., 2021, p. 310</a:t>
            </a:r>
            <a:r>
              <a:rPr lang="en-US" sz="1400">
                <a:latin typeface="Calibri"/>
                <a:cs typeface="Calibri"/>
              </a:rPr>
              <a:t>) (</a:t>
            </a:r>
            <a:r>
              <a:rPr lang="en-US" sz="1400">
                <a:latin typeface="Calibri"/>
                <a:cs typeface="Calibri"/>
                <a:hlinkClick r:id="rId4"/>
              </a:rPr>
              <a:t>pdf</a:t>
            </a:r>
            <a:r>
              <a:rPr lang="en-US" sz="1400">
                <a:latin typeface="Calibri"/>
                <a:cs typeface="Calibri"/>
              </a:rPr>
              <a:t>) </a:t>
            </a:r>
            <a:endParaRPr lang="en-US" sz="1400">
              <a:cs typeface="Calibri"/>
            </a:endParaRPr>
          </a:p>
        </p:txBody>
      </p:sp>
      <p:grpSp>
        <p:nvGrpSpPr>
          <p:cNvPr id="12" name="Group 11">
            <a:extLst>
              <a:ext uri="{FF2B5EF4-FFF2-40B4-BE49-F238E27FC236}">
                <a16:creationId xmlns:a16="http://schemas.microsoft.com/office/drawing/2014/main" id="{30F1C803-AE67-4F74-C40E-A736FA97DDCD}"/>
              </a:ext>
            </a:extLst>
          </p:cNvPr>
          <p:cNvGrpSpPr/>
          <p:nvPr/>
        </p:nvGrpSpPr>
        <p:grpSpPr>
          <a:xfrm>
            <a:off x="4183826" y="819833"/>
            <a:ext cx="6840489" cy="5123331"/>
            <a:chOff x="4183826" y="819833"/>
            <a:chExt cx="6840489" cy="4916503"/>
          </a:xfrm>
        </p:grpSpPr>
        <p:pic>
          <p:nvPicPr>
            <p:cNvPr id="2" name="Picture 1">
              <a:extLst>
                <a:ext uri="{FF2B5EF4-FFF2-40B4-BE49-F238E27FC236}">
                  <a16:creationId xmlns:a16="http://schemas.microsoft.com/office/drawing/2014/main" id="{87F00684-8D89-7195-507E-92310AD5CDEF}"/>
                </a:ext>
              </a:extLst>
            </p:cNvPr>
            <p:cNvPicPr>
              <a:picLocks noChangeAspect="1"/>
            </p:cNvPicPr>
            <p:nvPr/>
          </p:nvPicPr>
          <p:blipFill>
            <a:blip r:embed="rId5"/>
            <a:stretch>
              <a:fillRect/>
            </a:stretch>
          </p:blipFill>
          <p:spPr>
            <a:xfrm>
              <a:off x="4236721" y="819833"/>
              <a:ext cx="6787594" cy="4916503"/>
            </a:xfrm>
            <a:prstGeom prst="rect">
              <a:avLst/>
            </a:prstGeom>
          </p:spPr>
        </p:pic>
        <p:sp>
          <p:nvSpPr>
            <p:cNvPr id="8" name="TextBox 7">
              <a:extLst>
                <a:ext uri="{FF2B5EF4-FFF2-40B4-BE49-F238E27FC236}">
                  <a16:creationId xmlns:a16="http://schemas.microsoft.com/office/drawing/2014/main" id="{539AF32A-CB7A-C485-80BD-DC1C8BC4BD2F}"/>
                </a:ext>
              </a:extLst>
            </p:cNvPr>
            <p:cNvSpPr txBox="1"/>
            <p:nvPr/>
          </p:nvSpPr>
          <p:spPr>
            <a:xfrm>
              <a:off x="8423366" y="4946294"/>
              <a:ext cx="1151743" cy="502098"/>
            </a:xfrm>
            <a:prstGeom prst="rect">
              <a:avLst/>
            </a:prstGeom>
            <a:solidFill>
              <a:schemeClr val="bg1"/>
            </a:solidFill>
          </p:spPr>
          <p:txBody>
            <a:bodyPr wrap="square" rtlCol="0">
              <a:spAutoFit/>
            </a:bodyPr>
            <a:lstStyle/>
            <a:p>
              <a:r>
                <a:rPr lang="en-US" sz="1400" b="1"/>
                <a:t>More in Summer </a:t>
              </a:r>
            </a:p>
          </p:txBody>
        </p:sp>
        <p:sp>
          <p:nvSpPr>
            <p:cNvPr id="9" name="TextBox 8">
              <a:extLst>
                <a:ext uri="{FF2B5EF4-FFF2-40B4-BE49-F238E27FC236}">
                  <a16:creationId xmlns:a16="http://schemas.microsoft.com/office/drawing/2014/main" id="{45E6E71F-F011-BD10-D27C-B57396831F35}"/>
                </a:ext>
              </a:extLst>
            </p:cNvPr>
            <p:cNvSpPr txBox="1"/>
            <p:nvPr/>
          </p:nvSpPr>
          <p:spPr>
            <a:xfrm>
              <a:off x="9504201" y="4965605"/>
              <a:ext cx="1293257" cy="502098"/>
            </a:xfrm>
            <a:prstGeom prst="rect">
              <a:avLst/>
            </a:prstGeom>
            <a:solidFill>
              <a:schemeClr val="bg1"/>
            </a:solidFill>
          </p:spPr>
          <p:txBody>
            <a:bodyPr wrap="square" lIns="91440" tIns="45720" rIns="91440" bIns="45720" rtlCol="0" anchor="t">
              <a:spAutoFit/>
            </a:bodyPr>
            <a:lstStyle/>
            <a:p>
              <a:pPr algn="r"/>
              <a:r>
                <a:rPr lang="en-US" sz="1400" b="1">
                  <a:latin typeface="Calibri"/>
                  <a:cs typeface="Calibri"/>
                </a:rPr>
                <a:t>More in Winter </a:t>
              </a:r>
              <a:endParaRPr lang="en-US" sz="1400" b="1">
                <a:cs typeface="Calibri"/>
              </a:endParaRPr>
            </a:p>
          </p:txBody>
        </p:sp>
        <p:sp>
          <p:nvSpPr>
            <p:cNvPr id="10" name="TextBox 9">
              <a:extLst>
                <a:ext uri="{FF2B5EF4-FFF2-40B4-BE49-F238E27FC236}">
                  <a16:creationId xmlns:a16="http://schemas.microsoft.com/office/drawing/2014/main" id="{5B959064-E053-9182-8ADC-0BDC93AD8B6D}"/>
                </a:ext>
              </a:extLst>
            </p:cNvPr>
            <p:cNvSpPr txBox="1"/>
            <p:nvPr/>
          </p:nvSpPr>
          <p:spPr>
            <a:xfrm>
              <a:off x="4183826" y="936595"/>
              <a:ext cx="2401725" cy="338554"/>
            </a:xfrm>
            <a:prstGeom prst="rect">
              <a:avLst/>
            </a:prstGeom>
            <a:solidFill>
              <a:schemeClr val="bg1"/>
            </a:solidFill>
          </p:spPr>
          <p:txBody>
            <a:bodyPr wrap="square" rtlCol="0">
              <a:spAutoFit/>
            </a:bodyPr>
            <a:lstStyle/>
            <a:p>
              <a:r>
                <a:rPr lang="en-US" sz="1600" b="1"/>
                <a:t>TSH, Seasonal ∆P &gt; 10 </a:t>
              </a:r>
              <a:r>
                <a:rPr lang="en-US" sz="1600" b="1" err="1"/>
                <a:t>hPa</a:t>
              </a:r>
              <a:endParaRPr lang="en-US" sz="1600" b="1"/>
            </a:p>
          </p:txBody>
        </p:sp>
        <p:sp>
          <p:nvSpPr>
            <p:cNvPr id="11" name="TextBox 10">
              <a:extLst>
                <a:ext uri="{FF2B5EF4-FFF2-40B4-BE49-F238E27FC236}">
                  <a16:creationId xmlns:a16="http://schemas.microsoft.com/office/drawing/2014/main" id="{D9E45027-DE55-66F1-3982-956B26D9A78D}"/>
                </a:ext>
              </a:extLst>
            </p:cNvPr>
            <p:cNvSpPr txBox="1"/>
            <p:nvPr/>
          </p:nvSpPr>
          <p:spPr>
            <a:xfrm>
              <a:off x="4183826" y="2727618"/>
              <a:ext cx="2401725" cy="338554"/>
            </a:xfrm>
            <a:prstGeom prst="rect">
              <a:avLst/>
            </a:prstGeom>
            <a:solidFill>
              <a:schemeClr val="bg1"/>
            </a:solidFill>
          </p:spPr>
          <p:txBody>
            <a:bodyPr wrap="square" rtlCol="0">
              <a:spAutoFit/>
            </a:bodyPr>
            <a:lstStyle/>
            <a:p>
              <a:r>
                <a:rPr lang="en-US" sz="1600" b="1"/>
                <a:t>TSH, Seasonal ∆P &lt; 4 </a:t>
              </a:r>
              <a:r>
                <a:rPr lang="en-US" sz="1600" b="1" err="1"/>
                <a:t>hPa</a:t>
              </a:r>
              <a:endParaRPr lang="en-US" sz="1600" b="1"/>
            </a:p>
          </p:txBody>
        </p:sp>
      </p:grpSp>
      <p:sp>
        <p:nvSpPr>
          <p:cNvPr id="3" name="Title 2">
            <a:extLst>
              <a:ext uri="{FF2B5EF4-FFF2-40B4-BE49-F238E27FC236}">
                <a16:creationId xmlns:a16="http://schemas.microsoft.com/office/drawing/2014/main" id="{535DEF00-A200-9936-7952-AD113A339484}"/>
              </a:ext>
            </a:extLst>
          </p:cNvPr>
          <p:cNvSpPr>
            <a:spLocks noGrp="1"/>
          </p:cNvSpPr>
          <p:nvPr>
            <p:ph type="title"/>
          </p:nvPr>
        </p:nvSpPr>
        <p:spPr>
          <a:xfrm>
            <a:off x="0" y="0"/>
            <a:ext cx="10515600" cy="1274370"/>
          </a:xfrm>
        </p:spPr>
        <p:txBody>
          <a:bodyPr/>
          <a:lstStyle/>
          <a:p>
            <a:r>
              <a:rPr lang="en-US">
                <a:latin typeface="Georgia"/>
              </a:rPr>
              <a:t>Kuzmenko et al, Findings (3)</a:t>
            </a:r>
            <a:endParaRPr lang="en-US"/>
          </a:p>
        </p:txBody>
      </p:sp>
      <p:sp>
        <p:nvSpPr>
          <p:cNvPr id="4" name="TextBox 3">
            <a:extLst>
              <a:ext uri="{FF2B5EF4-FFF2-40B4-BE49-F238E27FC236}">
                <a16:creationId xmlns:a16="http://schemas.microsoft.com/office/drawing/2014/main" id="{BF7E36E0-82E9-DCC0-3190-F5C605913355}"/>
              </a:ext>
            </a:extLst>
          </p:cNvPr>
          <p:cNvSpPr txBox="1"/>
          <p:nvPr/>
        </p:nvSpPr>
        <p:spPr>
          <a:xfrm>
            <a:off x="6866709" y="5768993"/>
            <a:ext cx="5270427" cy="313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err="1">
                <a:solidFill>
                  <a:srgbClr val="212121"/>
                </a:solidFill>
                <a:latin typeface="BlinkMacSystemFont"/>
              </a:rPr>
              <a:t>Kuzmenko</a:t>
            </a:r>
            <a:r>
              <a:rPr lang="en-US" sz="1400">
                <a:solidFill>
                  <a:srgbClr val="212121"/>
                </a:solidFill>
                <a:latin typeface="BlinkMacSystemFont"/>
              </a:rPr>
              <a:t>, N.V. et al. </a:t>
            </a:r>
            <a:r>
              <a:rPr lang="en-US" sz="1400" i="1">
                <a:solidFill>
                  <a:srgbClr val="212121"/>
                </a:solidFill>
                <a:latin typeface="BlinkMacSystemFont"/>
              </a:rPr>
              <a:t>Chron Int. </a:t>
            </a:r>
            <a:r>
              <a:rPr lang="en-US" sz="1400">
                <a:solidFill>
                  <a:srgbClr val="212121"/>
                </a:solidFill>
                <a:latin typeface="BlinkMacSystemFont"/>
              </a:rPr>
              <a:t>2021. PMID: 33535823</a:t>
            </a:r>
          </a:p>
        </p:txBody>
      </p:sp>
    </p:spTree>
    <p:extLst>
      <p:ext uri="{BB962C8B-B14F-4D97-AF65-F5344CB8AC3E}">
        <p14:creationId xmlns:p14="http://schemas.microsoft.com/office/powerpoint/2010/main" val="473468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4FB13-1C83-554E-F29E-B15A21A42DA6}"/>
              </a:ext>
            </a:extLst>
          </p:cNvPr>
          <p:cNvSpPr>
            <a:spLocks noGrp="1"/>
          </p:cNvSpPr>
          <p:nvPr>
            <p:ph idx="1"/>
          </p:nvPr>
        </p:nvSpPr>
        <p:spPr>
          <a:xfrm>
            <a:off x="175591" y="1264017"/>
            <a:ext cx="11399077" cy="4183289"/>
          </a:xfrm>
        </p:spPr>
        <p:txBody>
          <a:bodyPr/>
          <a:lstStyle/>
          <a:p>
            <a:pPr marL="0" indent="0">
              <a:buNone/>
            </a:pPr>
            <a:r>
              <a:rPr lang="en-US" sz="3600" b="1">
                <a:solidFill>
                  <a:schemeClr val="accent5"/>
                </a:solidFill>
                <a:cs typeface="Arial"/>
              </a:rPr>
              <a:t>Findings</a:t>
            </a:r>
            <a:br>
              <a:rPr lang="en-US" sz="3600" b="1">
                <a:solidFill>
                  <a:schemeClr val="accent5"/>
                </a:solidFill>
                <a:cs typeface="Arial"/>
              </a:rPr>
            </a:br>
            <a:endParaRPr lang="en-US" sz="2800">
              <a:latin typeface="Arial"/>
              <a:cs typeface="Calibri"/>
            </a:endParaRPr>
          </a:p>
          <a:p>
            <a:pPr lvl="1"/>
            <a:r>
              <a:rPr lang="en-US" sz="2800">
                <a:latin typeface="Arial"/>
                <a:cs typeface="Calibri"/>
              </a:rPr>
              <a:t>TSH levels higher in winter overall, statistical sig. for women</a:t>
            </a:r>
          </a:p>
          <a:p>
            <a:pPr marL="457200" lvl="1" indent="0">
              <a:buNone/>
            </a:pPr>
            <a:endParaRPr lang="en-US" sz="2800">
              <a:latin typeface="Arial"/>
              <a:cs typeface="Calibri"/>
            </a:endParaRPr>
          </a:p>
          <a:p>
            <a:pPr lvl="1"/>
            <a:r>
              <a:rPr lang="en-US" sz="2800">
                <a:latin typeface="Arial"/>
                <a:cs typeface="Arial"/>
              </a:rPr>
              <a:t>TSH seasonality higher with…</a:t>
            </a:r>
          </a:p>
          <a:p>
            <a:pPr lvl="2"/>
            <a:r>
              <a:rPr lang="en-US" sz="2800">
                <a:latin typeface="Arial"/>
                <a:cs typeface="Arial"/>
              </a:rPr>
              <a:t>Increased fluctuation of monthly pO2 and atm pressure</a:t>
            </a:r>
          </a:p>
          <a:p>
            <a:pPr lvl="2"/>
            <a:r>
              <a:rPr lang="en-US" sz="2800">
                <a:latin typeface="Arial"/>
                <a:cs typeface="Arial"/>
              </a:rPr>
              <a:t>Areas with higher humidity in summer than in winter </a:t>
            </a:r>
            <a:endParaRPr lang="en-US" sz="2800">
              <a:latin typeface="Arial"/>
            </a:endParaRPr>
          </a:p>
          <a:p>
            <a:pPr marL="914400" lvl="2" indent="0">
              <a:buNone/>
            </a:pPr>
            <a:endParaRPr lang="en-US" sz="2800">
              <a:latin typeface="Arial"/>
              <a:cs typeface="Arial"/>
            </a:endParaRPr>
          </a:p>
        </p:txBody>
      </p:sp>
      <p:sp>
        <p:nvSpPr>
          <p:cNvPr id="3" name="Title 2">
            <a:extLst>
              <a:ext uri="{FF2B5EF4-FFF2-40B4-BE49-F238E27FC236}">
                <a16:creationId xmlns:a16="http://schemas.microsoft.com/office/drawing/2014/main" id="{8073EC20-6BA9-C106-AC3E-7C14F19C4217}"/>
              </a:ext>
            </a:extLst>
          </p:cNvPr>
          <p:cNvSpPr>
            <a:spLocks noGrp="1"/>
          </p:cNvSpPr>
          <p:nvPr>
            <p:ph type="title"/>
          </p:nvPr>
        </p:nvSpPr>
        <p:spPr>
          <a:xfrm>
            <a:off x="87243" y="188430"/>
            <a:ext cx="10515600" cy="1274370"/>
          </a:xfrm>
        </p:spPr>
        <p:txBody>
          <a:bodyPr/>
          <a:lstStyle/>
          <a:p>
            <a:r>
              <a:rPr lang="en-US" err="1">
                <a:latin typeface="Georgia"/>
              </a:rPr>
              <a:t>Kuzmenko</a:t>
            </a:r>
            <a:r>
              <a:rPr lang="en-US">
                <a:latin typeface="Georgia"/>
              </a:rPr>
              <a:t> et al</a:t>
            </a:r>
            <a:endParaRPr lang="en-US"/>
          </a:p>
        </p:txBody>
      </p:sp>
    </p:spTree>
    <p:extLst>
      <p:ext uri="{BB962C8B-B14F-4D97-AF65-F5344CB8AC3E}">
        <p14:creationId xmlns:p14="http://schemas.microsoft.com/office/powerpoint/2010/main" val="44930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128FD4-B358-3D13-492C-4B2676533802}"/>
              </a:ext>
            </a:extLst>
          </p:cNvPr>
          <p:cNvSpPr>
            <a:spLocks noGrp="1"/>
          </p:cNvSpPr>
          <p:nvPr>
            <p:ph idx="1"/>
          </p:nvPr>
        </p:nvSpPr>
        <p:spPr>
          <a:xfrm>
            <a:off x="131416" y="986321"/>
            <a:ext cx="11926665" cy="5079628"/>
          </a:xfrm>
        </p:spPr>
        <p:txBody>
          <a:bodyPr/>
          <a:lstStyle/>
          <a:p>
            <a:pPr marL="0" indent="0">
              <a:buNone/>
            </a:pPr>
            <a:r>
              <a:rPr lang="en-US" sz="3600" b="1">
                <a:solidFill>
                  <a:schemeClr val="accent5"/>
                </a:solidFill>
                <a:cs typeface="Arial"/>
              </a:rPr>
              <a:t>Limitations</a:t>
            </a:r>
          </a:p>
          <a:p>
            <a:pPr lvl="1"/>
            <a:r>
              <a:rPr lang="en-US" sz="3200">
                <a:cs typeface="Arial"/>
              </a:rPr>
              <a:t>Underpowered to detect age effect (only 2 of 20 studies)</a:t>
            </a:r>
          </a:p>
          <a:p>
            <a:pPr lvl="1"/>
            <a:r>
              <a:rPr lang="en-US" sz="3200">
                <a:cs typeface="Arial"/>
              </a:rPr>
              <a:t>Meta-analysis restricted to those published in English</a:t>
            </a:r>
          </a:p>
          <a:p>
            <a:pPr lvl="1"/>
            <a:r>
              <a:rPr lang="en-US" sz="3200">
                <a:cs typeface="Arial"/>
              </a:rPr>
              <a:t>Could not trend individuals </a:t>
            </a:r>
          </a:p>
          <a:p>
            <a:pPr lvl="2"/>
            <a:r>
              <a:rPr lang="en-US" sz="2800">
                <a:cs typeface="Arial"/>
              </a:rPr>
              <a:t>(cross-sectional)</a:t>
            </a:r>
            <a:endParaRPr lang="en-US" sz="3200">
              <a:cs typeface="Arial"/>
            </a:endParaRPr>
          </a:p>
          <a:p>
            <a:pPr lvl="1"/>
            <a:r>
              <a:rPr lang="en-US" sz="3200">
                <a:cs typeface="Arial"/>
              </a:rPr>
              <a:t>Majority of studies not controlled for caloric intake  (and iodine)</a:t>
            </a:r>
          </a:p>
          <a:p>
            <a:pPr lvl="2"/>
            <a:r>
              <a:rPr lang="en-US" sz="2800">
                <a:cs typeface="Arial"/>
              </a:rPr>
              <a:t>diet is likely also seasonal and needs further study as a causative factor</a:t>
            </a:r>
          </a:p>
          <a:p>
            <a:pPr lvl="1"/>
            <a:r>
              <a:rPr lang="en-US" sz="3200">
                <a:cs typeface="Arial"/>
              </a:rPr>
              <a:t>Many unclear confounders</a:t>
            </a:r>
          </a:p>
          <a:p>
            <a:pPr lvl="2"/>
            <a:r>
              <a:rPr lang="en-US" sz="2800">
                <a:cs typeface="Arial"/>
              </a:rPr>
              <a:t>all metrological variables influence each other</a:t>
            </a:r>
          </a:p>
        </p:txBody>
      </p:sp>
      <p:sp>
        <p:nvSpPr>
          <p:cNvPr id="3" name="Title 2">
            <a:extLst>
              <a:ext uri="{FF2B5EF4-FFF2-40B4-BE49-F238E27FC236}">
                <a16:creationId xmlns:a16="http://schemas.microsoft.com/office/drawing/2014/main" id="{AC31D1CA-6DFC-D1F8-4A82-8437E372300B}"/>
              </a:ext>
            </a:extLst>
          </p:cNvPr>
          <p:cNvSpPr>
            <a:spLocks noGrp="1"/>
          </p:cNvSpPr>
          <p:nvPr>
            <p:ph type="title"/>
          </p:nvPr>
        </p:nvSpPr>
        <p:spPr>
          <a:xfrm>
            <a:off x="109330" y="691"/>
            <a:ext cx="10515600" cy="1274370"/>
          </a:xfrm>
        </p:spPr>
        <p:txBody>
          <a:bodyPr/>
          <a:lstStyle/>
          <a:p>
            <a:r>
              <a:rPr lang="en-US" err="1">
                <a:latin typeface="Georgia"/>
              </a:rPr>
              <a:t>Kuzmenko</a:t>
            </a:r>
            <a:r>
              <a:rPr lang="en-US">
                <a:latin typeface="Georgia"/>
              </a:rPr>
              <a:t> et al</a:t>
            </a:r>
          </a:p>
        </p:txBody>
      </p:sp>
    </p:spTree>
    <p:extLst>
      <p:ext uri="{BB962C8B-B14F-4D97-AF65-F5344CB8AC3E}">
        <p14:creationId xmlns:p14="http://schemas.microsoft.com/office/powerpoint/2010/main" val="857287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0EDBD2-3274-1F3C-8895-97F97F9F7D14}"/>
              </a:ext>
            </a:extLst>
          </p:cNvPr>
          <p:cNvPicPr>
            <a:picLocks noGrp="1" noChangeAspect="1"/>
          </p:cNvPicPr>
          <p:nvPr>
            <p:ph idx="1"/>
          </p:nvPr>
        </p:nvPicPr>
        <p:blipFill>
          <a:blip r:embed="rId2"/>
          <a:stretch>
            <a:fillRect/>
          </a:stretch>
        </p:blipFill>
        <p:spPr>
          <a:xfrm>
            <a:off x="458410" y="738715"/>
            <a:ext cx="11079237" cy="4847168"/>
          </a:xfrm>
          <a:prstGeom prst="rect">
            <a:avLst/>
          </a:prstGeom>
        </p:spPr>
      </p:pic>
    </p:spTree>
    <p:extLst>
      <p:ext uri="{BB962C8B-B14F-4D97-AF65-F5344CB8AC3E}">
        <p14:creationId xmlns:p14="http://schemas.microsoft.com/office/powerpoint/2010/main" val="3518175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medical chart&#10;&#10;Description automatically generated">
            <a:extLst>
              <a:ext uri="{FF2B5EF4-FFF2-40B4-BE49-F238E27FC236}">
                <a16:creationId xmlns:a16="http://schemas.microsoft.com/office/drawing/2014/main" id="{F3EC6586-0DFA-0A2B-92E4-A410CBC6CE29}"/>
              </a:ext>
            </a:extLst>
          </p:cNvPr>
          <p:cNvPicPr>
            <a:picLocks noChangeAspect="1"/>
          </p:cNvPicPr>
          <p:nvPr/>
        </p:nvPicPr>
        <p:blipFill rotWithShape="1">
          <a:blip r:embed="rId2"/>
          <a:srcRect l="63297" t="16446" r="15604" b="17639"/>
          <a:stretch/>
        </p:blipFill>
        <p:spPr>
          <a:xfrm>
            <a:off x="12601488" y="842448"/>
            <a:ext cx="1757367" cy="3033908"/>
          </a:xfrm>
          <a:prstGeom prst="rect">
            <a:avLst/>
          </a:prstGeom>
        </p:spPr>
      </p:pic>
      <p:sp>
        <p:nvSpPr>
          <p:cNvPr id="8" name="Content Placeholder 2">
            <a:extLst>
              <a:ext uri="{FF2B5EF4-FFF2-40B4-BE49-F238E27FC236}">
                <a16:creationId xmlns:a16="http://schemas.microsoft.com/office/drawing/2014/main" id="{B17F6BAC-F8E3-E997-6916-030FE114BA57}"/>
              </a:ext>
            </a:extLst>
          </p:cNvPr>
          <p:cNvSpPr>
            <a:spLocks noGrp="1"/>
          </p:cNvSpPr>
          <p:nvPr>
            <p:ph idx="1"/>
          </p:nvPr>
        </p:nvSpPr>
        <p:spPr>
          <a:xfrm>
            <a:off x="838200" y="1393138"/>
            <a:ext cx="10515600" cy="3549566"/>
          </a:xfrm>
        </p:spPr>
        <p:txBody>
          <a:bodyPr/>
          <a:lstStyle/>
          <a:p>
            <a:pPr marL="0" indent="0">
              <a:buNone/>
            </a:pPr>
            <a:r>
              <a:rPr lang="en-US" sz="2800">
                <a:cs typeface="Arial"/>
              </a:rPr>
              <a:t>By the end of this session, the learner should be able to:</a:t>
            </a:r>
          </a:p>
          <a:p>
            <a:pPr marL="457200" indent="-457200">
              <a:buFont typeface="+mj-lt"/>
              <a:buAutoNum type="arabicPeriod"/>
            </a:pPr>
            <a:endParaRPr lang="en-US" sz="2800"/>
          </a:p>
          <a:p>
            <a:pPr marL="457200" indent="-457200">
              <a:buFont typeface="+mj-lt"/>
              <a:buAutoNum type="arabicPeriod"/>
            </a:pPr>
            <a:r>
              <a:rPr lang="en-US" sz="2800">
                <a:cs typeface="Arial"/>
              </a:rPr>
              <a:t>Describe the biology, measurement, and interpretation of TSH.</a:t>
            </a:r>
          </a:p>
          <a:p>
            <a:pPr marL="457200" indent="-457200">
              <a:buFont typeface="+mj-lt"/>
              <a:buAutoNum type="arabicPeriod"/>
            </a:pPr>
            <a:r>
              <a:rPr lang="en-US">
                <a:cs typeface="Arial"/>
              </a:rPr>
              <a:t>Evaluate literature on sources of healthy TSH variation.</a:t>
            </a:r>
            <a:endParaRPr lang="en-US" sz="2800">
              <a:cs typeface="Arial"/>
            </a:endParaRPr>
          </a:p>
          <a:p>
            <a:pPr marL="457200" indent="-457200">
              <a:buFont typeface="+mj-lt"/>
              <a:buAutoNum type="arabicPeriod"/>
            </a:pPr>
            <a:r>
              <a:rPr lang="en-US" sz="2800">
                <a:cs typeface="Arial"/>
              </a:rPr>
              <a:t>Study reference interval constructions and limitations.</a:t>
            </a:r>
          </a:p>
          <a:p>
            <a:pPr marL="457200" indent="-457200">
              <a:buFont typeface="+mj-lt"/>
              <a:buAutoNum type="arabicPeriod"/>
            </a:pPr>
            <a:r>
              <a:rPr lang="en-US" sz="2800">
                <a:cs typeface="Arial"/>
              </a:rPr>
              <a:t>Cover feasibility of a “big data” approach</a:t>
            </a:r>
            <a:r>
              <a:rPr lang="en-US">
                <a:cs typeface="Arial"/>
              </a:rPr>
              <a:t>.</a:t>
            </a:r>
            <a:endParaRPr lang="en-US" sz="2800"/>
          </a:p>
        </p:txBody>
      </p:sp>
      <p:sp>
        <p:nvSpPr>
          <p:cNvPr id="9" name="Title 1">
            <a:extLst>
              <a:ext uri="{FF2B5EF4-FFF2-40B4-BE49-F238E27FC236}">
                <a16:creationId xmlns:a16="http://schemas.microsoft.com/office/drawing/2014/main" id="{9A237722-0D04-C9CE-8B59-4998C97227AC}"/>
              </a:ext>
            </a:extLst>
          </p:cNvPr>
          <p:cNvSpPr>
            <a:spLocks noGrp="1"/>
          </p:cNvSpPr>
          <p:nvPr>
            <p:ph type="title"/>
          </p:nvPr>
        </p:nvSpPr>
        <p:spPr/>
        <p:txBody>
          <a:bodyPr/>
          <a:lstStyle/>
          <a:p>
            <a:r>
              <a:rPr lang="en-US" sz="3200"/>
              <a:t>Learning Objectives</a:t>
            </a:r>
          </a:p>
        </p:txBody>
      </p:sp>
    </p:spTree>
    <p:extLst>
      <p:ext uri="{BB962C8B-B14F-4D97-AF65-F5344CB8AC3E}">
        <p14:creationId xmlns:p14="http://schemas.microsoft.com/office/powerpoint/2010/main" val="33361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34A272FF-CA24-42C7-FA70-DEA5D95C6013}"/>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1762040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300700D-BB1A-BCDF-989B-8618D724E849}"/>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eaLnBrk="1" hangingPunct="1"/>
            <a:endParaRPr lang="en-US" sz="5200" kern="120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09D28A76-FAA7-80F0-A7F0-A35E69016FF6}"/>
              </a:ext>
            </a:extLst>
          </p:cNvPr>
          <p:cNvPicPr>
            <a:picLocks noGrp="1" noChangeAspect="1"/>
          </p:cNvPicPr>
          <p:nvPr>
            <p:ph idx="1"/>
          </p:nvPr>
        </p:nvPicPr>
        <p:blipFill rotWithShape="1">
          <a:blip r:embed="rId2"/>
          <a:srcRect r="6022"/>
          <a:stretch/>
        </p:blipFill>
        <p:spPr>
          <a:xfrm>
            <a:off x="198741" y="2410448"/>
            <a:ext cx="5803323" cy="3890357"/>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44F8953C-349C-4314-478F-071ECC9C56C1}"/>
              </a:ext>
            </a:extLst>
          </p:cNvPr>
          <p:cNvPicPr>
            <a:picLocks noChangeAspect="1"/>
          </p:cNvPicPr>
          <p:nvPr/>
        </p:nvPicPr>
        <p:blipFill rotWithShape="1">
          <a:blip r:embed="rId3"/>
          <a:srcRect r="-2" b="6240"/>
          <a:stretch/>
        </p:blipFill>
        <p:spPr>
          <a:xfrm>
            <a:off x="6189934" y="2410448"/>
            <a:ext cx="5803323" cy="3890357"/>
          </a:xfrm>
          <a:prstGeom prst="rect">
            <a:avLst/>
          </a:prstGeom>
        </p:spPr>
      </p:pic>
    </p:spTree>
    <p:extLst>
      <p:ext uri="{BB962C8B-B14F-4D97-AF65-F5344CB8AC3E}">
        <p14:creationId xmlns:p14="http://schemas.microsoft.com/office/powerpoint/2010/main" val="247472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979AF1DB-3818-CB17-D2CD-6AF6787D2C9B}"/>
              </a:ext>
            </a:extLst>
          </p:cNvPr>
          <p:cNvPicPr>
            <a:picLocks noGrp="1" noChangeAspect="1"/>
          </p:cNvPicPr>
          <p:nvPr>
            <p:ph idx="1"/>
          </p:nvPr>
        </p:nvPicPr>
        <p:blipFill>
          <a:blip r:embed="rId2"/>
          <a:stretch>
            <a:fillRect/>
          </a:stretch>
        </p:blipFill>
        <p:spPr>
          <a:xfrm>
            <a:off x="1455312" y="308025"/>
            <a:ext cx="8881321" cy="6549975"/>
          </a:xfrm>
          <a:prstGeom prst="rect">
            <a:avLst/>
          </a:prstGeom>
        </p:spPr>
      </p:pic>
    </p:spTree>
    <p:extLst>
      <p:ext uri="{BB962C8B-B14F-4D97-AF65-F5344CB8AC3E}">
        <p14:creationId xmlns:p14="http://schemas.microsoft.com/office/powerpoint/2010/main" val="1041485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C3EF5-BEDC-D0DC-2A6E-234DDA7E85F5}"/>
              </a:ext>
            </a:extLst>
          </p:cNvPr>
          <p:cNvSpPr>
            <a:spLocks noGrp="1"/>
          </p:cNvSpPr>
          <p:nvPr>
            <p:ph idx="1"/>
          </p:nvPr>
        </p:nvSpPr>
        <p:spPr>
          <a:xfrm>
            <a:off x="232155" y="1214086"/>
            <a:ext cx="11665857" cy="2496003"/>
          </a:xfrm>
        </p:spPr>
        <p:txBody>
          <a:bodyPr/>
          <a:lstStyle/>
          <a:p>
            <a:pPr marL="0" indent="0">
              <a:buNone/>
            </a:pPr>
            <a:r>
              <a:rPr lang="en-US" sz="3600" b="1">
                <a:solidFill>
                  <a:schemeClr val="accent1"/>
                </a:solidFill>
                <a:cs typeface="Arial"/>
              </a:rPr>
              <a:t>Background</a:t>
            </a:r>
            <a:endParaRPr lang="en-US" sz="3600" b="1">
              <a:solidFill>
                <a:schemeClr val="accent1"/>
              </a:solidFill>
            </a:endParaRPr>
          </a:p>
          <a:p>
            <a:pPr lvl="1"/>
            <a:r>
              <a:rPr lang="en-US" sz="2800">
                <a:cs typeface="Arial"/>
              </a:rPr>
              <a:t>Discrepant thyroid (assoc.) disease prevalence USA (12%</a:t>
            </a:r>
            <a:r>
              <a:rPr lang="en-US" sz="2800" baseline="30000">
                <a:cs typeface="Arial"/>
              </a:rPr>
              <a:t>[1]</a:t>
            </a:r>
            <a:r>
              <a:rPr lang="en-US" sz="2800">
                <a:cs typeface="Arial"/>
              </a:rPr>
              <a:t>) vs China(40%).</a:t>
            </a:r>
          </a:p>
          <a:p>
            <a:pPr lvl="2"/>
            <a:r>
              <a:rPr lang="en-US" sz="2400">
                <a:cs typeface="Arial"/>
              </a:rPr>
              <a:t>Primarily subclinical hypothyroidism</a:t>
            </a:r>
          </a:p>
          <a:p>
            <a:pPr lvl="1"/>
            <a:r>
              <a:rPr lang="en-US" sz="2800">
                <a:cs typeface="Arial"/>
              </a:rPr>
              <a:t>Authors concerned for false elevation.</a:t>
            </a:r>
          </a:p>
          <a:p>
            <a:pPr lvl="1"/>
            <a:r>
              <a:rPr lang="en-US" sz="2800">
                <a:cs typeface="Arial"/>
              </a:rPr>
              <a:t>Manufacturer intervals are widely adopted but based on few samples.</a:t>
            </a:r>
            <a:endParaRPr lang="en-US"/>
          </a:p>
          <a:p>
            <a:pPr marL="0" indent="0">
              <a:buNone/>
            </a:pPr>
            <a:endParaRPr lang="en-US"/>
          </a:p>
        </p:txBody>
      </p:sp>
      <p:pic>
        <p:nvPicPr>
          <p:cNvPr id="5" name="Picture 4">
            <a:extLst>
              <a:ext uri="{FF2B5EF4-FFF2-40B4-BE49-F238E27FC236}">
                <a16:creationId xmlns:a16="http://schemas.microsoft.com/office/drawing/2014/main" id="{E07FE2DD-4D9C-47FA-6460-4D11DF562628}"/>
              </a:ext>
            </a:extLst>
          </p:cNvPr>
          <p:cNvPicPr>
            <a:picLocks noChangeAspect="1"/>
          </p:cNvPicPr>
          <p:nvPr/>
        </p:nvPicPr>
        <p:blipFill>
          <a:blip r:embed="rId3"/>
          <a:stretch>
            <a:fillRect/>
          </a:stretch>
        </p:blipFill>
        <p:spPr>
          <a:xfrm>
            <a:off x="-2522" y="1525"/>
            <a:ext cx="10331378" cy="1212561"/>
          </a:xfrm>
          <a:prstGeom prst="rect">
            <a:avLst/>
          </a:prstGeom>
        </p:spPr>
      </p:pic>
      <p:sp>
        <p:nvSpPr>
          <p:cNvPr id="4" name="TextBox 3">
            <a:extLst>
              <a:ext uri="{FF2B5EF4-FFF2-40B4-BE49-F238E27FC236}">
                <a16:creationId xmlns:a16="http://schemas.microsoft.com/office/drawing/2014/main" id="{1F1349EB-414B-BCE1-9B17-220BBC0BE405}"/>
              </a:ext>
            </a:extLst>
          </p:cNvPr>
          <p:cNvSpPr txBox="1"/>
          <p:nvPr/>
        </p:nvSpPr>
        <p:spPr>
          <a:xfrm>
            <a:off x="6065085" y="5493235"/>
            <a:ext cx="61269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aseline="30000">
                <a:solidFill>
                  <a:srgbClr val="212121"/>
                </a:solidFill>
                <a:latin typeface="BlinkMacSystemFont"/>
                <a:cs typeface="Calibri"/>
              </a:rPr>
              <a:t>[1]</a:t>
            </a:r>
            <a:r>
              <a:rPr lang="en-US" sz="1600">
                <a:solidFill>
                  <a:srgbClr val="212121"/>
                </a:solidFill>
                <a:latin typeface="BlinkMacSystemFont"/>
                <a:cs typeface="Calibri"/>
              </a:rPr>
              <a:t> American Thyroid Association</a:t>
            </a:r>
          </a:p>
          <a:p>
            <a:pPr algn="r"/>
            <a:r>
              <a:rPr lang="en-US" sz="1600">
                <a:solidFill>
                  <a:srgbClr val="212121"/>
                </a:solidFill>
                <a:latin typeface="BlinkMacSystemFont"/>
                <a:cs typeface="Calibri"/>
              </a:rPr>
              <a:t>Xie T et al. </a:t>
            </a:r>
            <a:r>
              <a:rPr lang="en-US" sz="1600" i="1">
                <a:solidFill>
                  <a:srgbClr val="212121"/>
                </a:solidFill>
                <a:latin typeface="BlinkMacSystemFont"/>
                <a:cs typeface="Calibri"/>
              </a:rPr>
              <a:t>Frontiers in Endocrinology. </a:t>
            </a:r>
            <a:r>
              <a:rPr lang="en-US" sz="1600">
                <a:solidFill>
                  <a:srgbClr val="212121"/>
                </a:solidFill>
                <a:latin typeface="BlinkMacSystemFont"/>
                <a:cs typeface="Calibri"/>
              </a:rPr>
              <a:t>2023. PMID </a:t>
            </a:r>
            <a:r>
              <a:rPr lang="en-US" sz="1600">
                <a:solidFill>
                  <a:srgbClr val="212121"/>
                </a:solidFill>
                <a:latin typeface="Calibri"/>
                <a:cs typeface="Calibri"/>
              </a:rPr>
              <a:t>36686466</a:t>
            </a:r>
            <a:endParaRPr lang="en-US" sz="2400"/>
          </a:p>
        </p:txBody>
      </p:sp>
      <p:sp>
        <p:nvSpPr>
          <p:cNvPr id="3" name="Content Placeholder 1">
            <a:extLst>
              <a:ext uri="{FF2B5EF4-FFF2-40B4-BE49-F238E27FC236}">
                <a16:creationId xmlns:a16="http://schemas.microsoft.com/office/drawing/2014/main" id="{E1B299CA-F891-0873-424E-47873CF723E6}"/>
              </a:ext>
            </a:extLst>
          </p:cNvPr>
          <p:cNvSpPr txBox="1">
            <a:spLocks/>
          </p:cNvSpPr>
          <p:nvPr/>
        </p:nvSpPr>
        <p:spPr bwMode="auto">
          <a:xfrm>
            <a:off x="232156" y="3548743"/>
            <a:ext cx="11665857" cy="249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solidFill>
                  <a:schemeClr val="accent1"/>
                </a:solidFill>
                <a:cs typeface="Arial"/>
              </a:rPr>
              <a:t>Aims</a:t>
            </a:r>
            <a:endParaRPr lang="en-US" sz="3600" b="1">
              <a:solidFill>
                <a:schemeClr val="accent1"/>
              </a:solidFill>
            </a:endParaRPr>
          </a:p>
          <a:p>
            <a:pPr lvl="1"/>
            <a:r>
              <a:rPr lang="en-US" sz="2800">
                <a:cs typeface="Arial"/>
              </a:rPr>
              <a:t>Determine dynamic trends of serum TSH, T3, FT3, T4 and FT4.</a:t>
            </a:r>
          </a:p>
          <a:p>
            <a:pPr lvl="1"/>
            <a:r>
              <a:rPr lang="en-US" sz="2800">
                <a:cs typeface="Arial"/>
              </a:rPr>
              <a:t>Re-evaluate Manufacturer reference interval validity.</a:t>
            </a:r>
          </a:p>
          <a:p>
            <a:pPr lvl="1"/>
            <a:r>
              <a:rPr lang="en-US" sz="2800">
                <a:cs typeface="Arial"/>
              </a:rPr>
              <a:t>Explore possible roles of age and sex on the levels of biomarkers.</a:t>
            </a:r>
          </a:p>
          <a:p>
            <a:pPr marL="0" indent="0">
              <a:buNone/>
            </a:pPr>
            <a:endParaRPr lang="en-US"/>
          </a:p>
        </p:txBody>
      </p:sp>
    </p:spTree>
    <p:extLst>
      <p:ext uri="{BB962C8B-B14F-4D97-AF65-F5344CB8AC3E}">
        <p14:creationId xmlns:p14="http://schemas.microsoft.com/office/powerpoint/2010/main" val="2632836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2EB6310A-F142-C3D4-7AEE-0677EBB5048D}"/>
              </a:ext>
            </a:extLst>
          </p:cNvPr>
          <p:cNvGraphicFramePr>
            <a:graphicFrameLocks noGrp="1"/>
          </p:cNvGraphicFramePr>
          <p:nvPr>
            <p:ph idx="1"/>
            <p:extLst>
              <p:ext uri="{D42A27DB-BD31-4B8C-83A1-F6EECF244321}">
                <p14:modId xmlns:p14="http://schemas.microsoft.com/office/powerpoint/2010/main" val="3746811658"/>
              </p:ext>
            </p:extLst>
          </p:nvPr>
        </p:nvGraphicFramePr>
        <p:xfrm>
          <a:off x="199571" y="1651453"/>
          <a:ext cx="11665857" cy="418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E07FE2DD-4D9C-47FA-6460-4D11DF562628}"/>
              </a:ext>
            </a:extLst>
          </p:cNvPr>
          <p:cNvPicPr>
            <a:picLocks noChangeAspect="1"/>
          </p:cNvPicPr>
          <p:nvPr/>
        </p:nvPicPr>
        <p:blipFill>
          <a:blip r:embed="rId8"/>
          <a:stretch>
            <a:fillRect/>
          </a:stretch>
        </p:blipFill>
        <p:spPr>
          <a:xfrm>
            <a:off x="-2522" y="1525"/>
            <a:ext cx="11938708" cy="1401208"/>
          </a:xfrm>
          <a:prstGeom prst="rect">
            <a:avLst/>
          </a:prstGeom>
        </p:spPr>
      </p:pic>
      <p:sp>
        <p:nvSpPr>
          <p:cNvPr id="4" name="TextBox 3">
            <a:extLst>
              <a:ext uri="{FF2B5EF4-FFF2-40B4-BE49-F238E27FC236}">
                <a16:creationId xmlns:a16="http://schemas.microsoft.com/office/drawing/2014/main" id="{1F1349EB-414B-BCE1-9B17-220BBC0BE405}"/>
              </a:ext>
            </a:extLst>
          </p:cNvPr>
          <p:cNvSpPr txBox="1"/>
          <p:nvPr/>
        </p:nvSpPr>
        <p:spPr>
          <a:xfrm>
            <a:off x="8272707" y="5835178"/>
            <a:ext cx="39502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BlinkMacSystemFont"/>
                <a:cs typeface="Calibri"/>
              </a:rPr>
              <a:t>Xie T et al. </a:t>
            </a:r>
            <a:r>
              <a:rPr lang="en-US" sz="1200" i="1">
                <a:solidFill>
                  <a:srgbClr val="212121"/>
                </a:solidFill>
                <a:latin typeface="BlinkMacSystemFont"/>
                <a:cs typeface="Calibri"/>
              </a:rPr>
              <a:t>Frontiers in Endocrinology. </a:t>
            </a:r>
            <a:r>
              <a:rPr lang="en-US" sz="1200">
                <a:solidFill>
                  <a:srgbClr val="212121"/>
                </a:solidFill>
                <a:latin typeface="BlinkMacSystemFont"/>
                <a:cs typeface="Calibri"/>
              </a:rPr>
              <a:t>2023. PMID </a:t>
            </a:r>
            <a:r>
              <a:rPr lang="en-US" sz="1200">
                <a:solidFill>
                  <a:srgbClr val="212121"/>
                </a:solidFill>
                <a:latin typeface="Calibri"/>
                <a:cs typeface="Calibri"/>
              </a:rPr>
              <a:t>36686466</a:t>
            </a:r>
            <a:endParaRPr lang="en-US"/>
          </a:p>
        </p:txBody>
      </p:sp>
    </p:spTree>
    <p:extLst>
      <p:ext uri="{BB962C8B-B14F-4D97-AF65-F5344CB8AC3E}">
        <p14:creationId xmlns:p14="http://schemas.microsoft.com/office/powerpoint/2010/main" val="3018803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0270C3-151F-CE06-56A1-7A49BF1B5F35}"/>
              </a:ext>
            </a:extLst>
          </p:cNvPr>
          <p:cNvPicPr>
            <a:picLocks noGrp="1" noChangeAspect="1"/>
          </p:cNvPicPr>
          <p:nvPr>
            <p:ph idx="1"/>
          </p:nvPr>
        </p:nvPicPr>
        <p:blipFill>
          <a:blip r:embed="rId3"/>
          <a:stretch>
            <a:fillRect/>
          </a:stretch>
        </p:blipFill>
        <p:spPr>
          <a:xfrm>
            <a:off x="300148" y="489398"/>
            <a:ext cx="10046972" cy="4702909"/>
          </a:xfrm>
        </p:spPr>
      </p:pic>
      <p:sp>
        <p:nvSpPr>
          <p:cNvPr id="4" name="TextBox 3">
            <a:extLst>
              <a:ext uri="{FF2B5EF4-FFF2-40B4-BE49-F238E27FC236}">
                <a16:creationId xmlns:a16="http://schemas.microsoft.com/office/drawing/2014/main" id="{DD59D6BC-101F-EE9C-6A4E-04D7108E407E}"/>
              </a:ext>
            </a:extLst>
          </p:cNvPr>
          <p:cNvSpPr txBox="1"/>
          <p:nvPr/>
        </p:nvSpPr>
        <p:spPr>
          <a:xfrm>
            <a:off x="8174736" y="5693664"/>
            <a:ext cx="39502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BlinkMacSystemFont"/>
                <a:cs typeface="Calibri"/>
              </a:rPr>
              <a:t>Xie T et al. </a:t>
            </a:r>
            <a:r>
              <a:rPr lang="en-US" sz="1200" i="1">
                <a:solidFill>
                  <a:srgbClr val="212121"/>
                </a:solidFill>
                <a:latin typeface="BlinkMacSystemFont"/>
                <a:cs typeface="Calibri"/>
              </a:rPr>
              <a:t>Frontiers in Endocrinology. </a:t>
            </a:r>
            <a:r>
              <a:rPr lang="en-US" sz="1200">
                <a:solidFill>
                  <a:srgbClr val="212121"/>
                </a:solidFill>
                <a:latin typeface="BlinkMacSystemFont"/>
                <a:cs typeface="Calibri"/>
              </a:rPr>
              <a:t>2023. PMID </a:t>
            </a:r>
            <a:r>
              <a:rPr lang="en-US" sz="1200">
                <a:solidFill>
                  <a:srgbClr val="212121"/>
                </a:solidFill>
                <a:latin typeface="Calibri"/>
                <a:cs typeface="Calibri"/>
              </a:rPr>
              <a:t>36686466</a:t>
            </a:r>
            <a:endParaRPr lang="en-US"/>
          </a:p>
        </p:txBody>
      </p:sp>
    </p:spTree>
    <p:extLst>
      <p:ext uri="{BB962C8B-B14F-4D97-AF65-F5344CB8AC3E}">
        <p14:creationId xmlns:p14="http://schemas.microsoft.com/office/powerpoint/2010/main" val="1695453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CCA0F3-A614-3384-BB1C-776F411CF25E}"/>
              </a:ext>
            </a:extLst>
          </p:cNvPr>
          <p:cNvPicPr>
            <a:picLocks noChangeAspect="1"/>
          </p:cNvPicPr>
          <p:nvPr/>
        </p:nvPicPr>
        <p:blipFill>
          <a:blip r:embed="rId3"/>
          <a:stretch>
            <a:fillRect/>
          </a:stretch>
        </p:blipFill>
        <p:spPr>
          <a:xfrm>
            <a:off x="2266683" y="188095"/>
            <a:ext cx="7565526" cy="6562576"/>
          </a:xfrm>
          <a:prstGeom prst="rect">
            <a:avLst/>
          </a:prstGeom>
        </p:spPr>
      </p:pic>
      <p:sp>
        <p:nvSpPr>
          <p:cNvPr id="3" name="TextBox 2">
            <a:extLst>
              <a:ext uri="{FF2B5EF4-FFF2-40B4-BE49-F238E27FC236}">
                <a16:creationId xmlns:a16="http://schemas.microsoft.com/office/drawing/2014/main" id="{33F7BC4F-C3BA-37C3-4417-F00BC14CFD82}"/>
              </a:ext>
            </a:extLst>
          </p:cNvPr>
          <p:cNvSpPr txBox="1"/>
          <p:nvPr/>
        </p:nvSpPr>
        <p:spPr>
          <a:xfrm>
            <a:off x="8174736" y="5693664"/>
            <a:ext cx="39502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BlinkMacSystemFont"/>
                <a:cs typeface="Calibri"/>
              </a:rPr>
              <a:t>Xie T et al. </a:t>
            </a:r>
            <a:r>
              <a:rPr lang="en-US" sz="1200" i="1">
                <a:solidFill>
                  <a:srgbClr val="212121"/>
                </a:solidFill>
                <a:latin typeface="BlinkMacSystemFont"/>
                <a:cs typeface="Calibri"/>
              </a:rPr>
              <a:t>Frontiers in Endocrinology. </a:t>
            </a:r>
            <a:r>
              <a:rPr lang="en-US" sz="1200">
                <a:solidFill>
                  <a:srgbClr val="212121"/>
                </a:solidFill>
                <a:latin typeface="BlinkMacSystemFont"/>
                <a:cs typeface="Calibri"/>
              </a:rPr>
              <a:t>2023. PMID </a:t>
            </a:r>
            <a:r>
              <a:rPr lang="en-US" sz="1200">
                <a:solidFill>
                  <a:srgbClr val="212121"/>
                </a:solidFill>
                <a:latin typeface="Calibri"/>
                <a:cs typeface="Calibri"/>
              </a:rPr>
              <a:t>36686466</a:t>
            </a:r>
            <a:endParaRPr lang="en-US"/>
          </a:p>
        </p:txBody>
      </p:sp>
    </p:spTree>
    <p:extLst>
      <p:ext uri="{BB962C8B-B14F-4D97-AF65-F5344CB8AC3E}">
        <p14:creationId xmlns:p14="http://schemas.microsoft.com/office/powerpoint/2010/main" val="3441685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EDF421C5-67C7-1752-3679-89E715E51216}"/>
              </a:ext>
            </a:extLst>
          </p:cNvPr>
          <p:cNvPicPr>
            <a:picLocks noGrp="1" noChangeAspect="1"/>
          </p:cNvPicPr>
          <p:nvPr>
            <p:ph idx="1"/>
          </p:nvPr>
        </p:nvPicPr>
        <p:blipFill>
          <a:blip r:embed="rId3"/>
          <a:stretch>
            <a:fillRect/>
          </a:stretch>
        </p:blipFill>
        <p:spPr>
          <a:xfrm>
            <a:off x="2216359" y="658641"/>
            <a:ext cx="7673017" cy="4533181"/>
          </a:xfrm>
        </p:spPr>
      </p:pic>
      <p:sp>
        <p:nvSpPr>
          <p:cNvPr id="5" name="TextBox 4">
            <a:extLst>
              <a:ext uri="{FF2B5EF4-FFF2-40B4-BE49-F238E27FC236}">
                <a16:creationId xmlns:a16="http://schemas.microsoft.com/office/drawing/2014/main" id="{6AB01028-7B77-C912-8566-990CEA8FCF16}"/>
              </a:ext>
            </a:extLst>
          </p:cNvPr>
          <p:cNvSpPr txBox="1"/>
          <p:nvPr/>
        </p:nvSpPr>
        <p:spPr>
          <a:xfrm>
            <a:off x="2221194" y="799606"/>
            <a:ext cx="644835" cy="424731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latin typeface="Calibri"/>
                <a:cs typeface="Calibri"/>
              </a:rPr>
              <a:t>7.00</a:t>
            </a:r>
          </a:p>
          <a:p>
            <a:pPr algn="r"/>
            <a:endParaRPr lang="en-US" b="1">
              <a:cs typeface="Calibri"/>
            </a:endParaRPr>
          </a:p>
          <a:p>
            <a:pPr algn="r"/>
            <a:r>
              <a:rPr lang="en-US" b="1">
                <a:latin typeface="Calibri"/>
                <a:cs typeface="Calibri"/>
              </a:rPr>
              <a:t>6.00</a:t>
            </a:r>
            <a:endParaRPr lang="en-US" b="1">
              <a:cs typeface="Calibri"/>
            </a:endParaRPr>
          </a:p>
          <a:p>
            <a:pPr algn="r"/>
            <a:endParaRPr lang="en-US" b="1">
              <a:cs typeface="Calibri"/>
            </a:endParaRPr>
          </a:p>
          <a:p>
            <a:pPr algn="r"/>
            <a:r>
              <a:rPr lang="en-US" b="1">
                <a:latin typeface="Calibri"/>
                <a:cs typeface="Calibri"/>
              </a:rPr>
              <a:t>5.00</a:t>
            </a:r>
          </a:p>
          <a:p>
            <a:pPr algn="r"/>
            <a:endParaRPr lang="en-US" b="1">
              <a:cs typeface="Calibri"/>
            </a:endParaRPr>
          </a:p>
          <a:p>
            <a:pPr algn="r"/>
            <a:r>
              <a:rPr lang="en-US" b="1">
                <a:latin typeface="Calibri"/>
                <a:cs typeface="Calibri"/>
              </a:rPr>
              <a:t>4.00</a:t>
            </a:r>
          </a:p>
          <a:p>
            <a:pPr algn="r"/>
            <a:endParaRPr lang="en-US" b="1">
              <a:cs typeface="Calibri"/>
            </a:endParaRPr>
          </a:p>
          <a:p>
            <a:pPr algn="r"/>
            <a:r>
              <a:rPr lang="en-US" b="1">
                <a:latin typeface="Calibri"/>
                <a:cs typeface="Calibri"/>
              </a:rPr>
              <a:t>3.00</a:t>
            </a:r>
          </a:p>
          <a:p>
            <a:pPr algn="r"/>
            <a:endParaRPr lang="en-US" b="1">
              <a:cs typeface="Calibri"/>
            </a:endParaRPr>
          </a:p>
          <a:p>
            <a:pPr algn="r"/>
            <a:r>
              <a:rPr lang="en-US" b="1">
                <a:latin typeface="Calibri"/>
                <a:cs typeface="Calibri"/>
              </a:rPr>
              <a:t>2.00</a:t>
            </a:r>
          </a:p>
          <a:p>
            <a:pPr algn="r"/>
            <a:endParaRPr lang="en-US" b="1">
              <a:cs typeface="Calibri"/>
            </a:endParaRPr>
          </a:p>
          <a:p>
            <a:pPr algn="r"/>
            <a:r>
              <a:rPr lang="en-US" b="1">
                <a:latin typeface="Calibri"/>
                <a:cs typeface="Calibri"/>
              </a:rPr>
              <a:t>1.00</a:t>
            </a:r>
          </a:p>
          <a:p>
            <a:pPr algn="r"/>
            <a:endParaRPr lang="en-US" b="1">
              <a:cs typeface="Calibri"/>
            </a:endParaRPr>
          </a:p>
          <a:p>
            <a:pPr algn="r"/>
            <a:endParaRPr lang="en-US" b="1">
              <a:cs typeface="Calibri"/>
            </a:endParaRPr>
          </a:p>
        </p:txBody>
      </p:sp>
      <p:sp>
        <p:nvSpPr>
          <p:cNvPr id="6" name="TextBox 5">
            <a:extLst>
              <a:ext uri="{FF2B5EF4-FFF2-40B4-BE49-F238E27FC236}">
                <a16:creationId xmlns:a16="http://schemas.microsoft.com/office/drawing/2014/main" id="{726A0D64-D7CE-31ED-FE22-FC99F0724347}"/>
              </a:ext>
            </a:extLst>
          </p:cNvPr>
          <p:cNvSpPr txBox="1"/>
          <p:nvPr/>
        </p:nvSpPr>
        <p:spPr>
          <a:xfrm rot="-5400000">
            <a:off x="495247" y="2661654"/>
            <a:ext cx="258403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latin typeface="Calibri"/>
                <a:cs typeface="Calibri"/>
              </a:rPr>
              <a:t>TSH (</a:t>
            </a:r>
            <a:r>
              <a:rPr lang="en-US" sz="2800" b="1" err="1">
                <a:latin typeface="Calibri"/>
                <a:cs typeface="Calibri"/>
              </a:rPr>
              <a:t>mIU</a:t>
            </a:r>
            <a:r>
              <a:rPr lang="en-US" sz="2800" b="1">
                <a:latin typeface="Calibri"/>
                <a:cs typeface="Calibri"/>
              </a:rPr>
              <a:t>/L)</a:t>
            </a:r>
            <a:endParaRPr lang="en-US" sz="2800"/>
          </a:p>
        </p:txBody>
      </p:sp>
      <p:sp>
        <p:nvSpPr>
          <p:cNvPr id="7" name="TextBox 6">
            <a:extLst>
              <a:ext uri="{FF2B5EF4-FFF2-40B4-BE49-F238E27FC236}">
                <a16:creationId xmlns:a16="http://schemas.microsoft.com/office/drawing/2014/main" id="{9A3762F2-F01C-D896-BF3F-17030A7CE5E4}"/>
              </a:ext>
            </a:extLst>
          </p:cNvPr>
          <p:cNvSpPr txBox="1"/>
          <p:nvPr/>
        </p:nvSpPr>
        <p:spPr>
          <a:xfrm>
            <a:off x="3033514" y="393897"/>
            <a:ext cx="580630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Calibri"/>
              </a:rPr>
              <a:t>The Change of TSH over Age and Sex</a:t>
            </a:r>
            <a:endParaRPr lang="en-US"/>
          </a:p>
        </p:txBody>
      </p:sp>
      <p:sp>
        <p:nvSpPr>
          <p:cNvPr id="8" name="TextBox 7">
            <a:extLst>
              <a:ext uri="{FF2B5EF4-FFF2-40B4-BE49-F238E27FC236}">
                <a16:creationId xmlns:a16="http://schemas.microsoft.com/office/drawing/2014/main" id="{EB0BC5C5-B2B1-B321-5746-D5F543028A58}"/>
              </a:ext>
            </a:extLst>
          </p:cNvPr>
          <p:cNvSpPr txBox="1"/>
          <p:nvPr/>
        </p:nvSpPr>
        <p:spPr>
          <a:xfrm>
            <a:off x="3033513" y="4980274"/>
            <a:ext cx="580630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Calibri"/>
              </a:rPr>
              <a:t>Age (years)</a:t>
            </a:r>
            <a:endParaRPr lang="en-US"/>
          </a:p>
        </p:txBody>
      </p:sp>
      <p:sp>
        <p:nvSpPr>
          <p:cNvPr id="9" name="TextBox 8">
            <a:extLst>
              <a:ext uri="{FF2B5EF4-FFF2-40B4-BE49-F238E27FC236}">
                <a16:creationId xmlns:a16="http://schemas.microsoft.com/office/drawing/2014/main" id="{A37EB583-F794-4E75-D76A-3CE379C04989}"/>
              </a:ext>
            </a:extLst>
          </p:cNvPr>
          <p:cNvSpPr txBox="1"/>
          <p:nvPr/>
        </p:nvSpPr>
        <p:spPr>
          <a:xfrm>
            <a:off x="2774720" y="4735858"/>
            <a:ext cx="6136982"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Calibri"/>
                <a:cs typeface="Calibri"/>
              </a:rPr>
              <a:t>22                     30                         40                          50                          60                       70</a:t>
            </a:r>
            <a:endParaRPr lang="en-US" sz="1400" b="1">
              <a:cs typeface="Calibri"/>
            </a:endParaRPr>
          </a:p>
        </p:txBody>
      </p:sp>
      <p:sp>
        <p:nvSpPr>
          <p:cNvPr id="10" name="TextBox 9">
            <a:extLst>
              <a:ext uri="{FF2B5EF4-FFF2-40B4-BE49-F238E27FC236}">
                <a16:creationId xmlns:a16="http://schemas.microsoft.com/office/drawing/2014/main" id="{BAF5F5DD-2E2F-FF1D-65CA-A75A92972534}"/>
              </a:ext>
            </a:extLst>
          </p:cNvPr>
          <p:cNvSpPr txBox="1"/>
          <p:nvPr/>
        </p:nvSpPr>
        <p:spPr>
          <a:xfrm>
            <a:off x="9109495" y="2440491"/>
            <a:ext cx="2743200"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Calibri"/>
                <a:cs typeface="Calibri"/>
              </a:rPr>
              <a:t>     Female</a:t>
            </a:r>
            <a:endParaRPr lang="en-US" sz="1600" b="1">
              <a:cs typeface="Calibri" panose="020F0502020204030204" pitchFamily="34" charset="0"/>
            </a:endParaRPr>
          </a:p>
          <a:p>
            <a:endParaRPr lang="en-US" sz="1600" b="1">
              <a:latin typeface="Calibri"/>
              <a:cs typeface="Calibri"/>
            </a:endParaRPr>
          </a:p>
          <a:p>
            <a:r>
              <a:rPr lang="en-US" sz="1600" b="1">
                <a:latin typeface="Calibri"/>
                <a:cs typeface="Calibri"/>
              </a:rPr>
              <a:t>     Male</a:t>
            </a:r>
          </a:p>
        </p:txBody>
      </p:sp>
      <p:pic>
        <p:nvPicPr>
          <p:cNvPr id="14" name="Content Placeholder 3" descr="A graph of different colored lines&#10;&#10;Description automatically generated">
            <a:extLst>
              <a:ext uri="{FF2B5EF4-FFF2-40B4-BE49-F238E27FC236}">
                <a16:creationId xmlns:a16="http://schemas.microsoft.com/office/drawing/2014/main" id="{FAED841B-66CF-4301-401D-D6B5E4E8B83D}"/>
              </a:ext>
            </a:extLst>
          </p:cNvPr>
          <p:cNvPicPr>
            <a:picLocks noChangeAspect="1"/>
          </p:cNvPicPr>
          <p:nvPr/>
        </p:nvPicPr>
        <p:blipFill rotWithShape="1">
          <a:blip r:embed="rId3"/>
          <a:srcRect l="88930" t="42222" r="6804" b="50794"/>
          <a:stretch/>
        </p:blipFill>
        <p:spPr bwMode="auto">
          <a:xfrm>
            <a:off x="9025476" y="2462067"/>
            <a:ext cx="327340" cy="3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A graph of different colored lines&#10;&#10;Description automatically generated">
            <a:extLst>
              <a:ext uri="{FF2B5EF4-FFF2-40B4-BE49-F238E27FC236}">
                <a16:creationId xmlns:a16="http://schemas.microsoft.com/office/drawing/2014/main" id="{D33D2F42-6DEE-F908-583E-309C3EC2BEA8}"/>
              </a:ext>
            </a:extLst>
          </p:cNvPr>
          <p:cNvPicPr>
            <a:picLocks noChangeAspect="1"/>
          </p:cNvPicPr>
          <p:nvPr/>
        </p:nvPicPr>
        <p:blipFill rotWithShape="1">
          <a:blip r:embed="rId4"/>
          <a:srcRect t="48864" r="2041"/>
          <a:stretch/>
        </p:blipFill>
        <p:spPr>
          <a:xfrm>
            <a:off x="9025804" y="2992582"/>
            <a:ext cx="326572" cy="311728"/>
          </a:xfrm>
          <a:prstGeom prst="rect">
            <a:avLst/>
          </a:prstGeom>
        </p:spPr>
      </p:pic>
      <p:sp>
        <p:nvSpPr>
          <p:cNvPr id="18" name="TextBox 17">
            <a:extLst>
              <a:ext uri="{FF2B5EF4-FFF2-40B4-BE49-F238E27FC236}">
                <a16:creationId xmlns:a16="http://schemas.microsoft.com/office/drawing/2014/main" id="{EF5A4E1C-5C4F-923F-0BCE-3803DA48FAE7}"/>
              </a:ext>
            </a:extLst>
          </p:cNvPr>
          <p:cNvSpPr txBox="1"/>
          <p:nvPr/>
        </p:nvSpPr>
        <p:spPr>
          <a:xfrm>
            <a:off x="8174736" y="5693664"/>
            <a:ext cx="39502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BlinkMacSystemFont"/>
                <a:cs typeface="Calibri"/>
              </a:rPr>
              <a:t>Xie T et al. </a:t>
            </a:r>
            <a:r>
              <a:rPr lang="en-US" sz="1200" i="1">
                <a:solidFill>
                  <a:srgbClr val="212121"/>
                </a:solidFill>
                <a:latin typeface="BlinkMacSystemFont"/>
                <a:cs typeface="Calibri"/>
              </a:rPr>
              <a:t>Frontiers in Endocrinology. </a:t>
            </a:r>
            <a:r>
              <a:rPr lang="en-US" sz="1200">
                <a:solidFill>
                  <a:srgbClr val="212121"/>
                </a:solidFill>
                <a:latin typeface="BlinkMacSystemFont"/>
                <a:cs typeface="Calibri"/>
              </a:rPr>
              <a:t>2023. PMID </a:t>
            </a:r>
            <a:r>
              <a:rPr lang="en-US" sz="1200">
                <a:solidFill>
                  <a:srgbClr val="212121"/>
                </a:solidFill>
                <a:latin typeface="Calibri"/>
                <a:cs typeface="Calibri"/>
              </a:rPr>
              <a:t>36686466</a:t>
            </a:r>
            <a:endParaRPr lang="en-US"/>
          </a:p>
        </p:txBody>
      </p:sp>
    </p:spTree>
    <p:extLst>
      <p:ext uri="{BB962C8B-B14F-4D97-AF65-F5344CB8AC3E}">
        <p14:creationId xmlns:p14="http://schemas.microsoft.com/office/powerpoint/2010/main" val="3897757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9BE26-D79E-53CA-0CF5-750183D7D426}"/>
              </a:ext>
            </a:extLst>
          </p:cNvPr>
          <p:cNvPicPr>
            <a:picLocks noChangeAspect="1"/>
          </p:cNvPicPr>
          <p:nvPr/>
        </p:nvPicPr>
        <p:blipFill>
          <a:blip r:embed="rId3"/>
          <a:stretch>
            <a:fillRect/>
          </a:stretch>
        </p:blipFill>
        <p:spPr>
          <a:xfrm>
            <a:off x="2357794" y="591876"/>
            <a:ext cx="7476411" cy="4555650"/>
          </a:xfrm>
          <a:prstGeom prst="rect">
            <a:avLst/>
          </a:prstGeom>
        </p:spPr>
      </p:pic>
      <p:sp>
        <p:nvSpPr>
          <p:cNvPr id="5" name="TextBox 4">
            <a:extLst>
              <a:ext uri="{FF2B5EF4-FFF2-40B4-BE49-F238E27FC236}">
                <a16:creationId xmlns:a16="http://schemas.microsoft.com/office/drawing/2014/main" id="{6AB01028-7B77-C912-8566-990CEA8FCF16}"/>
              </a:ext>
            </a:extLst>
          </p:cNvPr>
          <p:cNvSpPr txBox="1"/>
          <p:nvPr/>
        </p:nvSpPr>
        <p:spPr>
          <a:xfrm>
            <a:off x="2221194" y="799606"/>
            <a:ext cx="644835" cy="424731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latin typeface="Calibri"/>
                <a:cs typeface="Calibri"/>
              </a:rPr>
              <a:t>7.00</a:t>
            </a:r>
          </a:p>
          <a:p>
            <a:pPr algn="r"/>
            <a:endParaRPr lang="en-US" b="1">
              <a:cs typeface="Calibri"/>
            </a:endParaRPr>
          </a:p>
          <a:p>
            <a:pPr algn="r"/>
            <a:r>
              <a:rPr lang="en-US" b="1">
                <a:latin typeface="Calibri"/>
                <a:cs typeface="Calibri"/>
              </a:rPr>
              <a:t>6.00</a:t>
            </a:r>
            <a:endParaRPr lang="en-US" b="1">
              <a:cs typeface="Calibri"/>
            </a:endParaRPr>
          </a:p>
          <a:p>
            <a:pPr algn="r"/>
            <a:endParaRPr lang="en-US" b="1">
              <a:cs typeface="Calibri"/>
            </a:endParaRPr>
          </a:p>
          <a:p>
            <a:pPr algn="r"/>
            <a:r>
              <a:rPr lang="en-US" b="1">
                <a:latin typeface="Calibri"/>
                <a:cs typeface="Calibri"/>
              </a:rPr>
              <a:t>5.00</a:t>
            </a:r>
          </a:p>
          <a:p>
            <a:pPr algn="r"/>
            <a:endParaRPr lang="en-US" b="1">
              <a:cs typeface="Calibri"/>
            </a:endParaRPr>
          </a:p>
          <a:p>
            <a:pPr algn="r"/>
            <a:r>
              <a:rPr lang="en-US" b="1">
                <a:latin typeface="Calibri"/>
                <a:cs typeface="Calibri"/>
              </a:rPr>
              <a:t>4.00</a:t>
            </a:r>
          </a:p>
          <a:p>
            <a:pPr algn="r"/>
            <a:endParaRPr lang="en-US" b="1">
              <a:cs typeface="Calibri"/>
            </a:endParaRPr>
          </a:p>
          <a:p>
            <a:pPr algn="r"/>
            <a:r>
              <a:rPr lang="en-US" b="1">
                <a:latin typeface="Calibri"/>
                <a:cs typeface="Calibri"/>
              </a:rPr>
              <a:t>3.00</a:t>
            </a:r>
          </a:p>
          <a:p>
            <a:pPr algn="r"/>
            <a:endParaRPr lang="en-US" b="1">
              <a:cs typeface="Calibri"/>
            </a:endParaRPr>
          </a:p>
          <a:p>
            <a:pPr algn="r"/>
            <a:r>
              <a:rPr lang="en-US" b="1">
                <a:latin typeface="Calibri"/>
                <a:cs typeface="Calibri"/>
              </a:rPr>
              <a:t>2.00</a:t>
            </a:r>
          </a:p>
          <a:p>
            <a:pPr algn="r"/>
            <a:endParaRPr lang="en-US" b="1">
              <a:cs typeface="Calibri"/>
            </a:endParaRPr>
          </a:p>
          <a:p>
            <a:pPr algn="r"/>
            <a:r>
              <a:rPr lang="en-US" b="1">
                <a:latin typeface="Calibri"/>
                <a:cs typeface="Calibri"/>
              </a:rPr>
              <a:t>1.00</a:t>
            </a:r>
          </a:p>
          <a:p>
            <a:pPr algn="r"/>
            <a:endParaRPr lang="en-US" b="1">
              <a:cs typeface="Calibri"/>
            </a:endParaRPr>
          </a:p>
          <a:p>
            <a:pPr algn="r"/>
            <a:endParaRPr lang="en-US" b="1">
              <a:cs typeface="Calibri"/>
            </a:endParaRPr>
          </a:p>
        </p:txBody>
      </p:sp>
      <p:sp>
        <p:nvSpPr>
          <p:cNvPr id="6" name="TextBox 5">
            <a:extLst>
              <a:ext uri="{FF2B5EF4-FFF2-40B4-BE49-F238E27FC236}">
                <a16:creationId xmlns:a16="http://schemas.microsoft.com/office/drawing/2014/main" id="{726A0D64-D7CE-31ED-FE22-FC99F0724347}"/>
              </a:ext>
            </a:extLst>
          </p:cNvPr>
          <p:cNvSpPr txBox="1"/>
          <p:nvPr/>
        </p:nvSpPr>
        <p:spPr>
          <a:xfrm rot="-5400000">
            <a:off x="495247" y="2661654"/>
            <a:ext cx="258403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latin typeface="Calibri"/>
                <a:cs typeface="Calibri"/>
              </a:rPr>
              <a:t>FT3 (</a:t>
            </a:r>
            <a:r>
              <a:rPr lang="en-US" sz="2800" b="1" err="1">
                <a:latin typeface="Calibri"/>
                <a:cs typeface="Calibri"/>
              </a:rPr>
              <a:t>mIU</a:t>
            </a:r>
            <a:r>
              <a:rPr lang="en-US" sz="2800" b="1">
                <a:latin typeface="Calibri"/>
                <a:cs typeface="Calibri"/>
              </a:rPr>
              <a:t>/L)</a:t>
            </a:r>
            <a:endParaRPr lang="en-US" sz="2800"/>
          </a:p>
        </p:txBody>
      </p:sp>
      <p:sp>
        <p:nvSpPr>
          <p:cNvPr id="7" name="TextBox 6">
            <a:extLst>
              <a:ext uri="{FF2B5EF4-FFF2-40B4-BE49-F238E27FC236}">
                <a16:creationId xmlns:a16="http://schemas.microsoft.com/office/drawing/2014/main" id="{9A3762F2-F01C-D896-BF3F-17030A7CE5E4}"/>
              </a:ext>
            </a:extLst>
          </p:cNvPr>
          <p:cNvSpPr txBox="1"/>
          <p:nvPr/>
        </p:nvSpPr>
        <p:spPr>
          <a:xfrm>
            <a:off x="3033514" y="393897"/>
            <a:ext cx="580630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Calibri"/>
              </a:rPr>
              <a:t>The Change of FT3 over Age and Sex</a:t>
            </a:r>
            <a:endParaRPr lang="en-US"/>
          </a:p>
        </p:txBody>
      </p:sp>
      <p:sp>
        <p:nvSpPr>
          <p:cNvPr id="8" name="TextBox 7">
            <a:extLst>
              <a:ext uri="{FF2B5EF4-FFF2-40B4-BE49-F238E27FC236}">
                <a16:creationId xmlns:a16="http://schemas.microsoft.com/office/drawing/2014/main" id="{EB0BC5C5-B2B1-B321-5746-D5F543028A58}"/>
              </a:ext>
            </a:extLst>
          </p:cNvPr>
          <p:cNvSpPr txBox="1"/>
          <p:nvPr/>
        </p:nvSpPr>
        <p:spPr>
          <a:xfrm>
            <a:off x="3033513" y="4980274"/>
            <a:ext cx="5806305"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Calibri"/>
              </a:rPr>
              <a:t>Age (years)</a:t>
            </a:r>
            <a:endParaRPr lang="en-US"/>
          </a:p>
        </p:txBody>
      </p:sp>
      <p:sp>
        <p:nvSpPr>
          <p:cNvPr id="9" name="TextBox 8">
            <a:extLst>
              <a:ext uri="{FF2B5EF4-FFF2-40B4-BE49-F238E27FC236}">
                <a16:creationId xmlns:a16="http://schemas.microsoft.com/office/drawing/2014/main" id="{A37EB583-F794-4E75-D76A-3CE379C04989}"/>
              </a:ext>
            </a:extLst>
          </p:cNvPr>
          <p:cNvSpPr txBox="1"/>
          <p:nvPr/>
        </p:nvSpPr>
        <p:spPr>
          <a:xfrm>
            <a:off x="2774720" y="4735858"/>
            <a:ext cx="6136982"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Calibri"/>
                <a:cs typeface="Calibri"/>
              </a:rPr>
              <a:t>22                     30                         40                          50                          60                       70</a:t>
            </a:r>
            <a:endParaRPr lang="en-US" sz="1400" b="1">
              <a:cs typeface="Calibri"/>
            </a:endParaRPr>
          </a:p>
        </p:txBody>
      </p:sp>
      <p:sp>
        <p:nvSpPr>
          <p:cNvPr id="10" name="TextBox 9">
            <a:extLst>
              <a:ext uri="{FF2B5EF4-FFF2-40B4-BE49-F238E27FC236}">
                <a16:creationId xmlns:a16="http://schemas.microsoft.com/office/drawing/2014/main" id="{BAF5F5DD-2E2F-FF1D-65CA-A75A92972534}"/>
              </a:ext>
            </a:extLst>
          </p:cNvPr>
          <p:cNvSpPr txBox="1"/>
          <p:nvPr/>
        </p:nvSpPr>
        <p:spPr>
          <a:xfrm>
            <a:off x="9109495" y="2440491"/>
            <a:ext cx="2743200"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Calibri"/>
                <a:cs typeface="Calibri"/>
              </a:rPr>
              <a:t>     Female</a:t>
            </a:r>
            <a:endParaRPr lang="en-US" sz="1600" b="1">
              <a:cs typeface="Calibri" panose="020F0502020204030204" pitchFamily="34" charset="0"/>
            </a:endParaRPr>
          </a:p>
          <a:p>
            <a:endParaRPr lang="en-US" sz="1600" b="1">
              <a:latin typeface="Calibri"/>
              <a:cs typeface="Calibri"/>
            </a:endParaRPr>
          </a:p>
          <a:p>
            <a:r>
              <a:rPr lang="en-US" sz="1600" b="1">
                <a:latin typeface="Calibri"/>
                <a:cs typeface="Calibri"/>
              </a:rPr>
              <a:t>     Male</a:t>
            </a:r>
          </a:p>
        </p:txBody>
      </p:sp>
      <p:pic>
        <p:nvPicPr>
          <p:cNvPr id="14" name="Content Placeholder 3" descr="A graph of different colored lines&#10;&#10;Description automatically generated">
            <a:extLst>
              <a:ext uri="{FF2B5EF4-FFF2-40B4-BE49-F238E27FC236}">
                <a16:creationId xmlns:a16="http://schemas.microsoft.com/office/drawing/2014/main" id="{FAED841B-66CF-4301-401D-D6B5E4E8B83D}"/>
              </a:ext>
            </a:extLst>
          </p:cNvPr>
          <p:cNvPicPr>
            <a:picLocks noChangeAspect="1"/>
          </p:cNvPicPr>
          <p:nvPr/>
        </p:nvPicPr>
        <p:blipFill rotWithShape="1">
          <a:blip r:embed="rId4"/>
          <a:srcRect l="88930" t="42222" r="6804" b="50794"/>
          <a:stretch/>
        </p:blipFill>
        <p:spPr bwMode="auto">
          <a:xfrm>
            <a:off x="9025476" y="2462067"/>
            <a:ext cx="327340" cy="3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A graph of different colored lines&#10;&#10;Description automatically generated">
            <a:extLst>
              <a:ext uri="{FF2B5EF4-FFF2-40B4-BE49-F238E27FC236}">
                <a16:creationId xmlns:a16="http://schemas.microsoft.com/office/drawing/2014/main" id="{D33D2F42-6DEE-F908-583E-309C3EC2BEA8}"/>
              </a:ext>
            </a:extLst>
          </p:cNvPr>
          <p:cNvPicPr>
            <a:picLocks noChangeAspect="1"/>
          </p:cNvPicPr>
          <p:nvPr/>
        </p:nvPicPr>
        <p:blipFill rotWithShape="1">
          <a:blip r:embed="rId5"/>
          <a:srcRect t="48864" r="2041"/>
          <a:stretch/>
        </p:blipFill>
        <p:spPr>
          <a:xfrm>
            <a:off x="9025804" y="2992582"/>
            <a:ext cx="326572" cy="311728"/>
          </a:xfrm>
          <a:prstGeom prst="rect">
            <a:avLst/>
          </a:prstGeom>
        </p:spPr>
      </p:pic>
      <p:sp>
        <p:nvSpPr>
          <p:cNvPr id="18" name="TextBox 17">
            <a:extLst>
              <a:ext uri="{FF2B5EF4-FFF2-40B4-BE49-F238E27FC236}">
                <a16:creationId xmlns:a16="http://schemas.microsoft.com/office/drawing/2014/main" id="{EF5A4E1C-5C4F-923F-0BCE-3803DA48FAE7}"/>
              </a:ext>
            </a:extLst>
          </p:cNvPr>
          <p:cNvSpPr txBox="1"/>
          <p:nvPr/>
        </p:nvSpPr>
        <p:spPr>
          <a:xfrm>
            <a:off x="8174736" y="5693664"/>
            <a:ext cx="39502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BlinkMacSystemFont"/>
                <a:cs typeface="Calibri"/>
              </a:rPr>
              <a:t>Xie T et al. </a:t>
            </a:r>
            <a:r>
              <a:rPr lang="en-US" sz="1200" i="1">
                <a:solidFill>
                  <a:srgbClr val="212121"/>
                </a:solidFill>
                <a:latin typeface="BlinkMacSystemFont"/>
                <a:cs typeface="Calibri"/>
              </a:rPr>
              <a:t>Frontiers in Endocrinology. </a:t>
            </a:r>
            <a:r>
              <a:rPr lang="en-US" sz="1200">
                <a:solidFill>
                  <a:srgbClr val="212121"/>
                </a:solidFill>
                <a:latin typeface="BlinkMacSystemFont"/>
                <a:cs typeface="Calibri"/>
              </a:rPr>
              <a:t>2023. PMID </a:t>
            </a:r>
            <a:r>
              <a:rPr lang="en-US" sz="1200">
                <a:solidFill>
                  <a:srgbClr val="212121"/>
                </a:solidFill>
                <a:latin typeface="Calibri"/>
                <a:cs typeface="Calibri"/>
              </a:rPr>
              <a:t>36686466</a:t>
            </a:r>
            <a:endParaRPr lang="en-US"/>
          </a:p>
        </p:txBody>
      </p:sp>
    </p:spTree>
    <p:extLst>
      <p:ext uri="{BB962C8B-B14F-4D97-AF65-F5344CB8AC3E}">
        <p14:creationId xmlns:p14="http://schemas.microsoft.com/office/powerpoint/2010/main" val="3565577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6E004-6ECB-2BDC-BD48-E49C92CA6424}"/>
              </a:ext>
            </a:extLst>
          </p:cNvPr>
          <p:cNvSpPr>
            <a:spLocks noGrp="1"/>
          </p:cNvSpPr>
          <p:nvPr>
            <p:ph type="title"/>
          </p:nvPr>
        </p:nvSpPr>
        <p:spPr>
          <a:xfrm>
            <a:off x="938537" y="272790"/>
            <a:ext cx="10932334" cy="2898897"/>
          </a:xfrm>
        </p:spPr>
        <p:txBody>
          <a:bodyPr/>
          <a:lstStyle/>
          <a:p>
            <a:r>
              <a:rPr lang="en-US">
                <a:latin typeface="Georgia"/>
              </a:rPr>
              <a:t>Conclusion from Measuring Local Ref. Interval </a:t>
            </a:r>
            <a:br>
              <a:rPr lang="en-US">
                <a:latin typeface="Georgia"/>
              </a:rPr>
            </a:br>
            <a:r>
              <a:rPr lang="en-US">
                <a:latin typeface="Georgia"/>
              </a:rPr>
              <a:t>	</a:t>
            </a:r>
            <a:r>
              <a:rPr lang="en-US" i="1">
                <a:latin typeface="Georgia"/>
              </a:rPr>
              <a:t>(same assay and manufacturer we use)</a:t>
            </a:r>
            <a:br>
              <a:rPr lang="en-US">
                <a:latin typeface="Georgia"/>
              </a:rPr>
            </a:br>
            <a:br>
              <a:rPr lang="en-US">
                <a:latin typeface="Georgia"/>
              </a:rPr>
            </a:br>
            <a:r>
              <a:rPr lang="en-US">
                <a:latin typeface="Georgia"/>
              </a:rPr>
              <a:t>                          </a:t>
            </a:r>
            <a:endParaRPr lang="en-US">
              <a:solidFill>
                <a:schemeClr val="tx1"/>
              </a:solidFill>
              <a:latin typeface="Georgia"/>
            </a:endParaRPr>
          </a:p>
        </p:txBody>
      </p:sp>
      <p:pic>
        <p:nvPicPr>
          <p:cNvPr id="5" name="Picture 4">
            <a:extLst>
              <a:ext uri="{FF2B5EF4-FFF2-40B4-BE49-F238E27FC236}">
                <a16:creationId xmlns:a16="http://schemas.microsoft.com/office/drawing/2014/main" id="{321C29AC-488D-AD10-03D8-3A0F466B529F}"/>
              </a:ext>
            </a:extLst>
          </p:cNvPr>
          <p:cNvPicPr>
            <a:picLocks noChangeAspect="1"/>
          </p:cNvPicPr>
          <p:nvPr/>
        </p:nvPicPr>
        <p:blipFill>
          <a:blip r:embed="rId3"/>
          <a:stretch>
            <a:fillRect/>
          </a:stretch>
        </p:blipFill>
        <p:spPr>
          <a:xfrm>
            <a:off x="6800495" y="-3884246"/>
            <a:ext cx="8910703" cy="32289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B90BD5E-4A11-C9FB-563E-118969A6BB99}"/>
              </a:ext>
            </a:extLst>
          </p:cNvPr>
          <p:cNvPicPr>
            <a:picLocks noChangeAspect="1"/>
          </p:cNvPicPr>
          <p:nvPr/>
        </p:nvPicPr>
        <p:blipFill>
          <a:blip r:embed="rId4"/>
          <a:stretch>
            <a:fillRect/>
          </a:stretch>
        </p:blipFill>
        <p:spPr>
          <a:xfrm>
            <a:off x="-7975213" y="4687329"/>
            <a:ext cx="5468112" cy="1669583"/>
          </a:xfrm>
          <a:prstGeom prst="rect">
            <a:avLst/>
          </a:prstGeom>
        </p:spPr>
      </p:pic>
      <p:sp>
        <p:nvSpPr>
          <p:cNvPr id="6" name="TextBox 5">
            <a:extLst>
              <a:ext uri="{FF2B5EF4-FFF2-40B4-BE49-F238E27FC236}">
                <a16:creationId xmlns:a16="http://schemas.microsoft.com/office/drawing/2014/main" id="{3C406415-FDF9-0823-4541-FE839D0C3E1F}"/>
              </a:ext>
            </a:extLst>
          </p:cNvPr>
          <p:cNvSpPr txBox="1"/>
          <p:nvPr/>
        </p:nvSpPr>
        <p:spPr>
          <a:xfrm>
            <a:off x="7966235" y="5818303"/>
            <a:ext cx="539387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444444"/>
                </a:solidFill>
                <a:latin typeface="Open Sans"/>
                <a:ea typeface="Open Sans"/>
                <a:cs typeface="Open Sans"/>
              </a:rPr>
              <a:t>Package Insert: Thyrotropin TSH. Roche Corporation 04/2021.</a:t>
            </a:r>
          </a:p>
          <a:p>
            <a:endParaRPr lang="en-US">
              <a:solidFill>
                <a:srgbClr val="444444"/>
              </a:solidFill>
              <a:latin typeface="Open Sans"/>
              <a:ea typeface="Open Sans"/>
              <a:cs typeface="Open Sans"/>
            </a:endParaRPr>
          </a:p>
        </p:txBody>
      </p:sp>
      <p:sp>
        <p:nvSpPr>
          <p:cNvPr id="9" name="TextBox 8">
            <a:extLst>
              <a:ext uri="{FF2B5EF4-FFF2-40B4-BE49-F238E27FC236}">
                <a16:creationId xmlns:a16="http://schemas.microsoft.com/office/drawing/2014/main" id="{8DE248F3-3A51-0664-31F4-817B7818B915}"/>
              </a:ext>
            </a:extLst>
          </p:cNvPr>
          <p:cNvSpPr txBox="1"/>
          <p:nvPr/>
        </p:nvSpPr>
        <p:spPr>
          <a:xfrm>
            <a:off x="7071376" y="2620573"/>
            <a:ext cx="46868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Georgia"/>
              </a:rPr>
              <a:t> 0.270 - 4.20 </a:t>
            </a:r>
            <a:r>
              <a:rPr lang="en-US" sz="3600" err="1">
                <a:latin typeface="Georgia"/>
              </a:rPr>
              <a:t>miU</a:t>
            </a:r>
            <a:r>
              <a:rPr lang="en-US" sz="3600">
                <a:latin typeface="Georgia"/>
              </a:rPr>
              <a:t>/L</a:t>
            </a:r>
            <a:r>
              <a:rPr lang="en-US" sz="3600">
                <a:latin typeface="Georgia"/>
                <a:cs typeface="Calibri"/>
              </a:rPr>
              <a:t>​</a:t>
            </a:r>
            <a:endParaRPr lang="en-US">
              <a:latin typeface="Georgia"/>
            </a:endParaRPr>
          </a:p>
        </p:txBody>
      </p:sp>
      <p:sp>
        <p:nvSpPr>
          <p:cNvPr id="10" name="TextBox 9">
            <a:extLst>
              <a:ext uri="{FF2B5EF4-FFF2-40B4-BE49-F238E27FC236}">
                <a16:creationId xmlns:a16="http://schemas.microsoft.com/office/drawing/2014/main" id="{1B16C4A5-11D5-9AE4-1CD3-1D98C6A2D6D6}"/>
              </a:ext>
            </a:extLst>
          </p:cNvPr>
          <p:cNvSpPr txBox="1"/>
          <p:nvPr/>
        </p:nvSpPr>
        <p:spPr>
          <a:xfrm>
            <a:off x="7236892" y="3784155"/>
            <a:ext cx="5901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Georgia"/>
              </a:rPr>
              <a:t>0.683 - 5.45 </a:t>
            </a:r>
            <a:r>
              <a:rPr lang="en-US" sz="3600" err="1">
                <a:latin typeface="Georgia"/>
              </a:rPr>
              <a:t>miU</a:t>
            </a:r>
            <a:r>
              <a:rPr lang="en-US" sz="3600">
                <a:latin typeface="Georgia"/>
              </a:rPr>
              <a:t>/L</a:t>
            </a:r>
            <a:endParaRPr lang="en-US">
              <a:latin typeface="Georgia"/>
            </a:endParaRPr>
          </a:p>
        </p:txBody>
      </p:sp>
      <p:sp>
        <p:nvSpPr>
          <p:cNvPr id="2" name="TextBox 1">
            <a:extLst>
              <a:ext uri="{FF2B5EF4-FFF2-40B4-BE49-F238E27FC236}">
                <a16:creationId xmlns:a16="http://schemas.microsoft.com/office/drawing/2014/main" id="{137AD309-F90C-B9F5-FBEC-30BE59BB3A39}"/>
              </a:ext>
            </a:extLst>
          </p:cNvPr>
          <p:cNvSpPr txBox="1"/>
          <p:nvPr/>
        </p:nvSpPr>
        <p:spPr>
          <a:xfrm>
            <a:off x="-402771" y="2601686"/>
            <a:ext cx="69886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a:solidFill>
                  <a:srgbClr val="861822"/>
                </a:solidFill>
                <a:latin typeface="Georgia"/>
              </a:rPr>
              <a:t> </a:t>
            </a:r>
            <a:r>
              <a:rPr lang="en-US" sz="4000">
                <a:latin typeface="Georgia"/>
              </a:rPr>
              <a:t>manufacturer ​</a:t>
            </a:r>
            <a:br>
              <a:rPr lang="en-US" sz="4000">
                <a:latin typeface="Georgia"/>
              </a:rPr>
            </a:br>
            <a:r>
              <a:rPr lang="en-US" sz="4000">
                <a:latin typeface="Georgia"/>
              </a:rPr>
              <a:t>​</a:t>
            </a:r>
            <a:br>
              <a:rPr lang="en-US" sz="4000">
                <a:latin typeface="Georgia"/>
              </a:rPr>
            </a:br>
            <a:r>
              <a:rPr lang="en-US" sz="4000">
                <a:latin typeface="Georgia"/>
              </a:rPr>
              <a:t>              proposed by Xie et al.</a:t>
            </a:r>
            <a:endParaRPr lang="en-US"/>
          </a:p>
        </p:txBody>
      </p:sp>
    </p:spTree>
    <p:extLst>
      <p:ext uri="{BB962C8B-B14F-4D97-AF65-F5344CB8AC3E}">
        <p14:creationId xmlns:p14="http://schemas.microsoft.com/office/powerpoint/2010/main" val="1597635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0"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There is a way to start the journey towards the life we desire ...">
            <a:extLst>
              <a:ext uri="{FF2B5EF4-FFF2-40B4-BE49-F238E27FC236}">
                <a16:creationId xmlns:a16="http://schemas.microsoft.com/office/drawing/2014/main" id="{82AD11FA-FCCE-991B-2FC6-637E2667A04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108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6E004-6ECB-2BDC-BD48-E49C92CA6424}"/>
              </a:ext>
            </a:extLst>
          </p:cNvPr>
          <p:cNvSpPr>
            <a:spLocks noGrp="1"/>
          </p:cNvSpPr>
          <p:nvPr>
            <p:ph type="title"/>
          </p:nvPr>
        </p:nvSpPr>
        <p:spPr>
          <a:xfrm>
            <a:off x="938537" y="272790"/>
            <a:ext cx="10932334" cy="2898897"/>
          </a:xfrm>
        </p:spPr>
        <p:txBody>
          <a:bodyPr/>
          <a:lstStyle/>
          <a:p>
            <a:r>
              <a:rPr lang="en-US">
                <a:latin typeface="Georgia"/>
              </a:rPr>
              <a:t>Conclusion from Measuring Local Ref. Interval </a:t>
            </a:r>
            <a:br>
              <a:rPr lang="en-US">
                <a:latin typeface="Georgia"/>
              </a:rPr>
            </a:br>
            <a:r>
              <a:rPr lang="en-US">
                <a:latin typeface="Georgia"/>
              </a:rPr>
              <a:t>	</a:t>
            </a:r>
            <a:r>
              <a:rPr lang="en-US" i="1">
                <a:latin typeface="Georgia"/>
              </a:rPr>
              <a:t>(same assay and manufacturer we use)</a:t>
            </a:r>
            <a:br>
              <a:rPr lang="en-US">
                <a:latin typeface="Georgia"/>
              </a:rPr>
            </a:br>
            <a:br>
              <a:rPr lang="en-US">
                <a:latin typeface="Georgia"/>
              </a:rPr>
            </a:br>
            <a:r>
              <a:rPr lang="en-US">
                <a:latin typeface="Georgia"/>
              </a:rPr>
              <a:t>                           </a:t>
            </a:r>
            <a:r>
              <a:rPr lang="en-US">
                <a:solidFill>
                  <a:schemeClr val="tx1"/>
                </a:solidFill>
                <a:latin typeface="Georgia"/>
              </a:rPr>
              <a:t>manufacturer </a:t>
            </a:r>
            <a:br>
              <a:rPr lang="en-US">
                <a:solidFill>
                  <a:schemeClr val="tx1"/>
                </a:solidFill>
                <a:latin typeface="Georgia"/>
              </a:rPr>
            </a:br>
            <a:br>
              <a:rPr lang="en-US">
                <a:latin typeface="Georgia"/>
              </a:rPr>
            </a:br>
            <a:r>
              <a:rPr lang="en-US">
                <a:solidFill>
                  <a:schemeClr val="tx1"/>
                </a:solidFill>
                <a:latin typeface="Georgia"/>
              </a:rPr>
              <a:t>              proposed by </a:t>
            </a:r>
            <a:r>
              <a:rPr lang="en-US" err="1">
                <a:solidFill>
                  <a:schemeClr val="tx1"/>
                </a:solidFill>
                <a:latin typeface="Georgia"/>
              </a:rPr>
              <a:t>Xie</a:t>
            </a:r>
            <a:r>
              <a:rPr lang="en-US">
                <a:solidFill>
                  <a:schemeClr val="tx1"/>
                </a:solidFill>
                <a:latin typeface="Georgia"/>
              </a:rPr>
              <a:t> et al.</a:t>
            </a:r>
          </a:p>
        </p:txBody>
      </p:sp>
      <p:pic>
        <p:nvPicPr>
          <p:cNvPr id="5" name="Picture 4">
            <a:extLst>
              <a:ext uri="{FF2B5EF4-FFF2-40B4-BE49-F238E27FC236}">
                <a16:creationId xmlns:a16="http://schemas.microsoft.com/office/drawing/2014/main" id="{321C29AC-488D-AD10-03D8-3A0F466B529F}"/>
              </a:ext>
            </a:extLst>
          </p:cNvPr>
          <p:cNvPicPr>
            <a:picLocks noChangeAspect="1"/>
          </p:cNvPicPr>
          <p:nvPr/>
        </p:nvPicPr>
        <p:blipFill>
          <a:blip r:embed="rId3"/>
          <a:stretch>
            <a:fillRect/>
          </a:stretch>
        </p:blipFill>
        <p:spPr>
          <a:xfrm>
            <a:off x="6800495" y="-3884246"/>
            <a:ext cx="8910703" cy="32289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B90BD5E-4A11-C9FB-563E-118969A6BB99}"/>
              </a:ext>
            </a:extLst>
          </p:cNvPr>
          <p:cNvPicPr>
            <a:picLocks noChangeAspect="1"/>
          </p:cNvPicPr>
          <p:nvPr/>
        </p:nvPicPr>
        <p:blipFill>
          <a:blip r:embed="rId4"/>
          <a:stretch>
            <a:fillRect/>
          </a:stretch>
        </p:blipFill>
        <p:spPr>
          <a:xfrm>
            <a:off x="-7975213" y="4687329"/>
            <a:ext cx="5468112" cy="1669583"/>
          </a:xfrm>
          <a:prstGeom prst="rect">
            <a:avLst/>
          </a:prstGeom>
        </p:spPr>
      </p:pic>
      <p:sp>
        <p:nvSpPr>
          <p:cNvPr id="6" name="TextBox 5">
            <a:extLst>
              <a:ext uri="{FF2B5EF4-FFF2-40B4-BE49-F238E27FC236}">
                <a16:creationId xmlns:a16="http://schemas.microsoft.com/office/drawing/2014/main" id="{3C406415-FDF9-0823-4541-FE839D0C3E1F}"/>
              </a:ext>
            </a:extLst>
          </p:cNvPr>
          <p:cNvSpPr txBox="1"/>
          <p:nvPr/>
        </p:nvSpPr>
        <p:spPr>
          <a:xfrm>
            <a:off x="7966235" y="5818303"/>
            <a:ext cx="539387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444444"/>
                </a:solidFill>
                <a:latin typeface="Open Sans"/>
                <a:ea typeface="Open Sans"/>
                <a:cs typeface="Open Sans"/>
              </a:rPr>
              <a:t>Package Insert: Thyrotropin TSH. Roche Corporation 04/2021.</a:t>
            </a:r>
          </a:p>
          <a:p>
            <a:endParaRPr lang="en-US">
              <a:solidFill>
                <a:srgbClr val="444444"/>
              </a:solidFill>
              <a:latin typeface="Open Sans"/>
              <a:ea typeface="Open Sans"/>
              <a:cs typeface="Open Sans"/>
            </a:endParaRPr>
          </a:p>
        </p:txBody>
      </p:sp>
      <p:sp>
        <p:nvSpPr>
          <p:cNvPr id="9" name="TextBox 8">
            <a:extLst>
              <a:ext uri="{FF2B5EF4-FFF2-40B4-BE49-F238E27FC236}">
                <a16:creationId xmlns:a16="http://schemas.microsoft.com/office/drawing/2014/main" id="{8DE248F3-3A51-0664-31F4-817B7818B915}"/>
              </a:ext>
            </a:extLst>
          </p:cNvPr>
          <p:cNvSpPr txBox="1"/>
          <p:nvPr/>
        </p:nvSpPr>
        <p:spPr>
          <a:xfrm>
            <a:off x="7800719" y="1619087"/>
            <a:ext cx="46868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Georgia"/>
              </a:rPr>
              <a:t> 0.270 - 4.20 </a:t>
            </a:r>
            <a:r>
              <a:rPr lang="en-US" sz="3600" err="1">
                <a:latin typeface="Georgia"/>
              </a:rPr>
              <a:t>miU</a:t>
            </a:r>
            <a:r>
              <a:rPr lang="en-US" sz="3600">
                <a:latin typeface="Georgia"/>
              </a:rPr>
              <a:t>/L</a:t>
            </a:r>
            <a:r>
              <a:rPr lang="en-US" sz="3600">
                <a:latin typeface="Georgia"/>
                <a:cs typeface="Calibri"/>
              </a:rPr>
              <a:t>​</a:t>
            </a:r>
            <a:endParaRPr lang="en-US">
              <a:latin typeface="Georgia"/>
            </a:endParaRPr>
          </a:p>
        </p:txBody>
      </p:sp>
      <p:sp>
        <p:nvSpPr>
          <p:cNvPr id="10" name="TextBox 9">
            <a:extLst>
              <a:ext uri="{FF2B5EF4-FFF2-40B4-BE49-F238E27FC236}">
                <a16:creationId xmlns:a16="http://schemas.microsoft.com/office/drawing/2014/main" id="{1B16C4A5-11D5-9AE4-1CD3-1D98C6A2D6D6}"/>
              </a:ext>
            </a:extLst>
          </p:cNvPr>
          <p:cNvSpPr txBox="1"/>
          <p:nvPr/>
        </p:nvSpPr>
        <p:spPr>
          <a:xfrm>
            <a:off x="7966235" y="2782669"/>
            <a:ext cx="5901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Georgia"/>
              </a:rPr>
              <a:t>0.683 - 5.45 </a:t>
            </a:r>
            <a:r>
              <a:rPr lang="en-US" sz="3600" err="1">
                <a:latin typeface="Georgia"/>
              </a:rPr>
              <a:t>miU</a:t>
            </a:r>
            <a:r>
              <a:rPr lang="en-US" sz="3600">
                <a:latin typeface="Georgia"/>
              </a:rPr>
              <a:t>/L</a:t>
            </a:r>
            <a:endParaRPr lang="en-US">
              <a:latin typeface="Georgia"/>
            </a:endParaRPr>
          </a:p>
        </p:txBody>
      </p:sp>
      <p:pic>
        <p:nvPicPr>
          <p:cNvPr id="12" name="Content Placeholder 3">
            <a:extLst>
              <a:ext uri="{FF2B5EF4-FFF2-40B4-BE49-F238E27FC236}">
                <a16:creationId xmlns:a16="http://schemas.microsoft.com/office/drawing/2014/main" id="{2B79BE20-69A9-E9F4-05EA-93A25A52198E}"/>
              </a:ext>
            </a:extLst>
          </p:cNvPr>
          <p:cNvPicPr>
            <a:picLocks noGrp="1" noChangeAspect="1"/>
          </p:cNvPicPr>
          <p:nvPr>
            <p:ph idx="1"/>
          </p:nvPr>
        </p:nvPicPr>
        <p:blipFill>
          <a:blip r:embed="rId5"/>
          <a:stretch>
            <a:fillRect/>
          </a:stretch>
        </p:blipFill>
        <p:spPr>
          <a:xfrm>
            <a:off x="62632" y="1483240"/>
            <a:ext cx="12066735" cy="3891520"/>
          </a:xfrm>
          <a:prstGeom prst="rect">
            <a:avLst/>
          </a:prstGeom>
        </p:spPr>
      </p:pic>
    </p:spTree>
    <p:extLst>
      <p:ext uri="{BB962C8B-B14F-4D97-AF65-F5344CB8AC3E}">
        <p14:creationId xmlns:p14="http://schemas.microsoft.com/office/powerpoint/2010/main" val="330777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042535-B94B-31F7-2EAB-CD2E39441695}"/>
              </a:ext>
            </a:extLst>
          </p:cNvPr>
          <p:cNvSpPr>
            <a:spLocks noGrp="1"/>
          </p:cNvSpPr>
          <p:nvPr>
            <p:ph idx="1"/>
          </p:nvPr>
        </p:nvSpPr>
        <p:spPr>
          <a:xfrm>
            <a:off x="838200" y="1564368"/>
            <a:ext cx="10515600" cy="4183289"/>
          </a:xfrm>
        </p:spPr>
        <p:txBody>
          <a:bodyPr/>
          <a:lstStyle/>
          <a:p>
            <a:pPr marL="0" indent="0">
              <a:buNone/>
            </a:pPr>
            <a:r>
              <a:rPr lang="en-US" sz="3600" b="1">
                <a:solidFill>
                  <a:schemeClr val="accent1"/>
                </a:solidFill>
                <a:cs typeface="Arial"/>
              </a:rPr>
              <a:t>Implications</a:t>
            </a:r>
            <a:br>
              <a:rPr lang="en-US" sz="3600" b="1">
                <a:solidFill>
                  <a:schemeClr val="accent1"/>
                </a:solidFill>
                <a:cs typeface="Arial"/>
              </a:rPr>
            </a:br>
            <a:endParaRPr lang="en-US" sz="3600" b="1">
              <a:solidFill>
                <a:schemeClr val="accent1"/>
              </a:solidFill>
            </a:endParaRPr>
          </a:p>
          <a:p>
            <a:pPr lvl="1"/>
            <a:r>
              <a:rPr lang="en-US" sz="3200">
                <a:cs typeface="Arial"/>
              </a:rPr>
              <a:t>Large difference between manufacturer and own RI.</a:t>
            </a:r>
            <a:br>
              <a:rPr lang="en-US" sz="3200">
                <a:cs typeface="Arial"/>
              </a:rPr>
            </a:br>
            <a:endParaRPr lang="en-US" sz="3200">
              <a:cs typeface="Arial"/>
            </a:endParaRPr>
          </a:p>
          <a:p>
            <a:pPr lvl="1"/>
            <a:r>
              <a:rPr lang="en-US" sz="3200">
                <a:cs typeface="Arial"/>
              </a:rPr>
              <a:t>Established significant age- and sex- effects on TSH.</a:t>
            </a:r>
            <a:br>
              <a:rPr lang="en-US" sz="3200">
                <a:cs typeface="Arial"/>
              </a:rPr>
            </a:br>
            <a:endParaRPr lang="en-US" sz="3200">
              <a:cs typeface="Arial"/>
            </a:endParaRPr>
          </a:p>
          <a:p>
            <a:pPr lvl="1"/>
            <a:r>
              <a:rPr lang="en-US" sz="3200">
                <a:cs typeface="Arial"/>
              </a:rPr>
              <a:t>Function indicators, based on CLSI EP28-A3c guidelines.</a:t>
            </a:r>
          </a:p>
          <a:p>
            <a:pPr marL="457200" lvl="1" indent="0">
              <a:buNone/>
            </a:pPr>
            <a:endParaRPr lang="en-US" sz="3200"/>
          </a:p>
        </p:txBody>
      </p:sp>
      <p:sp>
        <p:nvSpPr>
          <p:cNvPr id="3" name="Title 2">
            <a:extLst>
              <a:ext uri="{FF2B5EF4-FFF2-40B4-BE49-F238E27FC236}">
                <a16:creationId xmlns:a16="http://schemas.microsoft.com/office/drawing/2014/main" id="{827D35A8-88CE-39B9-DDC4-F245BE79E067}"/>
              </a:ext>
            </a:extLst>
          </p:cNvPr>
          <p:cNvSpPr>
            <a:spLocks noGrp="1"/>
          </p:cNvSpPr>
          <p:nvPr>
            <p:ph type="title"/>
          </p:nvPr>
        </p:nvSpPr>
        <p:spPr/>
        <p:txBody>
          <a:bodyPr/>
          <a:lstStyle/>
          <a:p>
            <a:r>
              <a:rPr lang="en-US">
                <a:latin typeface="Georgia"/>
              </a:rPr>
              <a:t>Xie et al</a:t>
            </a:r>
            <a:endParaRPr lang="en-US"/>
          </a:p>
        </p:txBody>
      </p:sp>
    </p:spTree>
    <p:extLst>
      <p:ext uri="{BB962C8B-B14F-4D97-AF65-F5344CB8AC3E}">
        <p14:creationId xmlns:p14="http://schemas.microsoft.com/office/powerpoint/2010/main" val="3606863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042535-B94B-31F7-2EAB-CD2E39441695}"/>
              </a:ext>
            </a:extLst>
          </p:cNvPr>
          <p:cNvSpPr>
            <a:spLocks noGrp="1"/>
          </p:cNvSpPr>
          <p:nvPr>
            <p:ph idx="1"/>
          </p:nvPr>
        </p:nvSpPr>
        <p:spPr>
          <a:xfrm>
            <a:off x="838200" y="1488168"/>
            <a:ext cx="10733314" cy="4401003"/>
          </a:xfrm>
        </p:spPr>
        <p:txBody>
          <a:bodyPr/>
          <a:lstStyle/>
          <a:p>
            <a:pPr marL="0" indent="0">
              <a:buNone/>
            </a:pPr>
            <a:r>
              <a:rPr lang="en-US" sz="3200" b="1">
                <a:solidFill>
                  <a:schemeClr val="accent1"/>
                </a:solidFill>
                <a:cs typeface="Arial"/>
              </a:rPr>
              <a:t>Implications</a:t>
            </a:r>
            <a:endParaRPr lang="en-US" sz="3200" b="1">
              <a:solidFill>
                <a:schemeClr val="accent1"/>
              </a:solidFill>
            </a:endParaRPr>
          </a:p>
          <a:p>
            <a:pPr lvl="1"/>
            <a:r>
              <a:rPr lang="en-US" sz="2800">
                <a:cs typeface="Arial"/>
              </a:rPr>
              <a:t>Established age- and sex-stratified RIs for thyroid function indicators, based on CLSI EP28-A3c guidelines.</a:t>
            </a:r>
          </a:p>
          <a:p>
            <a:pPr marL="457200" lvl="1" indent="0">
              <a:buNone/>
            </a:pPr>
            <a:endParaRPr lang="en-US" sz="2800"/>
          </a:p>
          <a:p>
            <a:pPr marL="0" indent="0">
              <a:buNone/>
            </a:pPr>
            <a:r>
              <a:rPr lang="en-US" sz="3200" b="1">
                <a:solidFill>
                  <a:schemeClr val="accent1"/>
                </a:solidFill>
                <a:cs typeface="Arial"/>
              </a:rPr>
              <a:t>Limitations</a:t>
            </a:r>
          </a:p>
          <a:p>
            <a:pPr lvl="1"/>
            <a:r>
              <a:rPr lang="en-US" sz="2800">
                <a:cs typeface="Arial"/>
              </a:rPr>
              <a:t>Inclusion/exclusion criteria offset by large data sample</a:t>
            </a:r>
          </a:p>
          <a:p>
            <a:pPr lvl="1"/>
            <a:r>
              <a:rPr lang="en-US" sz="2800">
                <a:cs typeface="Arial"/>
              </a:rPr>
              <a:t>Does not account for cofactors </a:t>
            </a:r>
            <a:endParaRPr lang="en-US" sz="2800"/>
          </a:p>
          <a:p>
            <a:pPr lvl="2"/>
            <a:r>
              <a:rPr lang="en-US" sz="2400">
                <a:cs typeface="Arial"/>
              </a:rPr>
              <a:t>e.g. iodine intake, ethnicity, climate, seasonal changes</a:t>
            </a:r>
          </a:p>
          <a:p>
            <a:pPr lvl="1"/>
            <a:r>
              <a:rPr lang="en-US" sz="2800">
                <a:cs typeface="Arial"/>
              </a:rPr>
              <a:t>Did not specify time of day samples were taken</a:t>
            </a:r>
            <a:endParaRPr lang="en-US" sz="2800"/>
          </a:p>
        </p:txBody>
      </p:sp>
      <p:sp>
        <p:nvSpPr>
          <p:cNvPr id="3" name="Title 2">
            <a:extLst>
              <a:ext uri="{FF2B5EF4-FFF2-40B4-BE49-F238E27FC236}">
                <a16:creationId xmlns:a16="http://schemas.microsoft.com/office/drawing/2014/main" id="{827D35A8-88CE-39B9-DDC4-F245BE79E067}"/>
              </a:ext>
            </a:extLst>
          </p:cNvPr>
          <p:cNvSpPr>
            <a:spLocks noGrp="1"/>
          </p:cNvSpPr>
          <p:nvPr>
            <p:ph type="title"/>
          </p:nvPr>
        </p:nvSpPr>
        <p:spPr/>
        <p:txBody>
          <a:bodyPr/>
          <a:lstStyle/>
          <a:p>
            <a:r>
              <a:rPr lang="en-US" err="1">
                <a:latin typeface="Georgia"/>
              </a:rPr>
              <a:t>Xie</a:t>
            </a:r>
            <a:r>
              <a:rPr lang="en-US">
                <a:latin typeface="Georgia"/>
              </a:rPr>
              <a:t> et al</a:t>
            </a:r>
            <a:endParaRPr lang="en-US"/>
          </a:p>
        </p:txBody>
      </p:sp>
    </p:spTree>
    <p:extLst>
      <p:ext uri="{BB962C8B-B14F-4D97-AF65-F5344CB8AC3E}">
        <p14:creationId xmlns:p14="http://schemas.microsoft.com/office/powerpoint/2010/main" val="2544182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27D5FED-873E-5008-BE2B-AA7AD25F96B5}"/>
              </a:ext>
            </a:extLst>
          </p:cNvPr>
          <p:cNvSpPr>
            <a:spLocks noGrp="1"/>
          </p:cNvSpPr>
          <p:nvPr>
            <p:ph type="title"/>
          </p:nvPr>
        </p:nvSpPr>
        <p:spPr>
          <a:xfrm>
            <a:off x="0" y="-87393"/>
            <a:ext cx="5791200" cy="1274370"/>
          </a:xfrm>
        </p:spPr>
        <p:txBody>
          <a:bodyPr/>
          <a:lstStyle/>
          <a:p>
            <a:r>
              <a:rPr lang="en-US">
                <a:latin typeface="Georgia"/>
              </a:rPr>
              <a:t>To Recap</a:t>
            </a:r>
            <a:endParaRPr lang="en-US"/>
          </a:p>
        </p:txBody>
      </p:sp>
      <p:sp>
        <p:nvSpPr>
          <p:cNvPr id="7" name="TextBox 6">
            <a:extLst>
              <a:ext uri="{FF2B5EF4-FFF2-40B4-BE49-F238E27FC236}">
                <a16:creationId xmlns:a16="http://schemas.microsoft.com/office/drawing/2014/main" id="{AD086F60-0321-0CCF-8517-B21E71DBFE1D}"/>
              </a:ext>
            </a:extLst>
          </p:cNvPr>
          <p:cNvSpPr txBox="1"/>
          <p:nvPr/>
        </p:nvSpPr>
        <p:spPr>
          <a:xfrm>
            <a:off x="7145558" y="452603"/>
            <a:ext cx="3087384"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lIns="91440" tIns="45720" rIns="91440" bIns="45720" rtlCol="0" anchor="t">
            <a:spAutoFit/>
          </a:bodyPr>
          <a:lstStyle/>
          <a:p>
            <a:r>
              <a:rPr lang="en-US"/>
              <a:t>Non-Seasonal Modifiers of TSH</a:t>
            </a:r>
          </a:p>
        </p:txBody>
      </p:sp>
      <p:sp>
        <p:nvSpPr>
          <p:cNvPr id="8" name="Content Placeholder 1">
            <a:extLst>
              <a:ext uri="{FF2B5EF4-FFF2-40B4-BE49-F238E27FC236}">
                <a16:creationId xmlns:a16="http://schemas.microsoft.com/office/drawing/2014/main" id="{30B4939B-9452-03E6-6145-476C6791FAF1}"/>
              </a:ext>
            </a:extLst>
          </p:cNvPr>
          <p:cNvSpPr txBox="1">
            <a:spLocks/>
          </p:cNvSpPr>
          <p:nvPr/>
        </p:nvSpPr>
        <p:spPr bwMode="auto">
          <a:xfrm>
            <a:off x="375557" y="884566"/>
            <a:ext cx="4582885" cy="103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It’s complicated</a:t>
            </a:r>
          </a:p>
          <a:p>
            <a:r>
              <a:rPr lang="en-US">
                <a:cs typeface="Arial"/>
              </a:rPr>
              <a:t>A range of promising  steps </a:t>
            </a:r>
          </a:p>
          <a:p>
            <a:endParaRPr lang="en-US"/>
          </a:p>
        </p:txBody>
      </p:sp>
      <p:pic>
        <p:nvPicPr>
          <p:cNvPr id="10" name="Content Placeholder 9" descr="A diagram of a test result&#10;&#10;Description automatically generated">
            <a:extLst>
              <a:ext uri="{FF2B5EF4-FFF2-40B4-BE49-F238E27FC236}">
                <a16:creationId xmlns:a16="http://schemas.microsoft.com/office/drawing/2014/main" id="{D7FBD07A-2CC5-6C30-091B-A7272A16DA66}"/>
              </a:ext>
            </a:extLst>
          </p:cNvPr>
          <p:cNvPicPr>
            <a:picLocks noGrp="1" noChangeAspect="1"/>
          </p:cNvPicPr>
          <p:nvPr>
            <p:ph idx="1"/>
          </p:nvPr>
        </p:nvPicPr>
        <p:blipFill>
          <a:blip r:embed="rId2"/>
          <a:stretch>
            <a:fillRect/>
          </a:stretch>
        </p:blipFill>
        <p:spPr>
          <a:xfrm>
            <a:off x="5043939" y="1058183"/>
            <a:ext cx="7100664" cy="4858202"/>
          </a:xfrm>
        </p:spPr>
      </p:pic>
    </p:spTree>
    <p:extLst>
      <p:ext uri="{BB962C8B-B14F-4D97-AF65-F5344CB8AC3E}">
        <p14:creationId xmlns:p14="http://schemas.microsoft.com/office/powerpoint/2010/main" val="3507125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27D5FED-873E-5008-BE2B-AA7AD25F96B5}"/>
              </a:ext>
            </a:extLst>
          </p:cNvPr>
          <p:cNvSpPr>
            <a:spLocks noGrp="1"/>
          </p:cNvSpPr>
          <p:nvPr>
            <p:ph type="title"/>
          </p:nvPr>
        </p:nvSpPr>
        <p:spPr>
          <a:xfrm>
            <a:off x="0" y="-87393"/>
            <a:ext cx="5791200" cy="1274370"/>
          </a:xfrm>
        </p:spPr>
        <p:txBody>
          <a:bodyPr/>
          <a:lstStyle/>
          <a:p>
            <a:r>
              <a:rPr lang="en-US">
                <a:latin typeface="Georgia"/>
              </a:rPr>
              <a:t>To Recap</a:t>
            </a:r>
            <a:endParaRPr lang="en-US"/>
          </a:p>
        </p:txBody>
      </p:sp>
      <p:sp>
        <p:nvSpPr>
          <p:cNvPr id="7" name="TextBox 6">
            <a:extLst>
              <a:ext uri="{FF2B5EF4-FFF2-40B4-BE49-F238E27FC236}">
                <a16:creationId xmlns:a16="http://schemas.microsoft.com/office/drawing/2014/main" id="{AD086F60-0321-0CCF-8517-B21E71DBFE1D}"/>
              </a:ext>
            </a:extLst>
          </p:cNvPr>
          <p:cNvSpPr txBox="1"/>
          <p:nvPr/>
        </p:nvSpPr>
        <p:spPr>
          <a:xfrm>
            <a:off x="7145558" y="452603"/>
            <a:ext cx="3087384"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lIns="91440" tIns="45720" rIns="91440" bIns="45720" rtlCol="0" anchor="t">
            <a:spAutoFit/>
          </a:bodyPr>
          <a:lstStyle/>
          <a:p>
            <a:r>
              <a:rPr lang="en-US"/>
              <a:t>Non-Seasonal Modifiers of TSH</a:t>
            </a:r>
          </a:p>
        </p:txBody>
      </p:sp>
      <p:sp>
        <p:nvSpPr>
          <p:cNvPr id="8" name="Content Placeholder 1">
            <a:extLst>
              <a:ext uri="{FF2B5EF4-FFF2-40B4-BE49-F238E27FC236}">
                <a16:creationId xmlns:a16="http://schemas.microsoft.com/office/drawing/2014/main" id="{30B4939B-9452-03E6-6145-476C6791FAF1}"/>
              </a:ext>
            </a:extLst>
          </p:cNvPr>
          <p:cNvSpPr txBox="1">
            <a:spLocks/>
          </p:cNvSpPr>
          <p:nvPr/>
        </p:nvSpPr>
        <p:spPr bwMode="auto">
          <a:xfrm>
            <a:off x="375557" y="884566"/>
            <a:ext cx="4582885" cy="103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It’s complicated</a:t>
            </a:r>
          </a:p>
          <a:p>
            <a:r>
              <a:rPr lang="en-US">
                <a:cs typeface="Arial"/>
              </a:rPr>
              <a:t>A range of promising  steps </a:t>
            </a:r>
          </a:p>
          <a:p>
            <a:endParaRPr lang="en-US"/>
          </a:p>
        </p:txBody>
      </p:sp>
      <p:sp>
        <p:nvSpPr>
          <p:cNvPr id="11" name="Content Placeholder 1">
            <a:extLst>
              <a:ext uri="{FF2B5EF4-FFF2-40B4-BE49-F238E27FC236}">
                <a16:creationId xmlns:a16="http://schemas.microsoft.com/office/drawing/2014/main" id="{3623F3A9-B35A-9834-6EEF-5E9865DD2E84}"/>
              </a:ext>
            </a:extLst>
          </p:cNvPr>
          <p:cNvSpPr txBox="1">
            <a:spLocks/>
          </p:cNvSpPr>
          <p:nvPr/>
        </p:nvSpPr>
        <p:spPr bwMode="auto">
          <a:xfrm>
            <a:off x="435429" y="2568271"/>
            <a:ext cx="4457700" cy="17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a:cs typeface="Arial"/>
              </a:rPr>
              <a:t>Doing an informatic sanity check of Roche RI</a:t>
            </a:r>
          </a:p>
          <a:p>
            <a:pPr marL="514350" indent="-514350">
              <a:buFont typeface="+mj-lt"/>
              <a:buAutoNum type="arabicPeriod"/>
            </a:pPr>
            <a:r>
              <a:rPr lang="en-US">
                <a:cs typeface="Arial"/>
              </a:rPr>
              <a:t>A Null Interval that knows about 1 to N factors</a:t>
            </a:r>
          </a:p>
          <a:p>
            <a:pPr marL="514350" indent="-514350">
              <a:buFont typeface="+mj-lt"/>
              <a:buAutoNum type="arabicPeriod"/>
            </a:pPr>
            <a:endParaRPr lang="en-US">
              <a:cs typeface="Arial"/>
            </a:endParaRPr>
          </a:p>
        </p:txBody>
      </p:sp>
      <p:sp>
        <p:nvSpPr>
          <p:cNvPr id="13" name="TextBox 12">
            <a:extLst>
              <a:ext uri="{FF2B5EF4-FFF2-40B4-BE49-F238E27FC236}">
                <a16:creationId xmlns:a16="http://schemas.microsoft.com/office/drawing/2014/main" id="{20B63C04-3210-BCD1-5141-514B8F7CD53E}"/>
              </a:ext>
            </a:extLst>
          </p:cNvPr>
          <p:cNvSpPr txBox="1"/>
          <p:nvPr/>
        </p:nvSpPr>
        <p:spPr>
          <a:xfrm>
            <a:off x="486896" y="2045052"/>
            <a:ext cx="4180594" cy="523220"/>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p>
            <a:pPr marL="0" indent="0">
              <a:buNone/>
            </a:pPr>
            <a:r>
              <a:rPr lang="en-US" sz="2800">
                <a:cs typeface="Arial"/>
              </a:rPr>
              <a:t>I see value in :</a:t>
            </a:r>
          </a:p>
        </p:txBody>
      </p:sp>
      <p:pic>
        <p:nvPicPr>
          <p:cNvPr id="10" name="Content Placeholder 9" descr="A diagram of a test result&#10;&#10;Description automatically generated">
            <a:extLst>
              <a:ext uri="{FF2B5EF4-FFF2-40B4-BE49-F238E27FC236}">
                <a16:creationId xmlns:a16="http://schemas.microsoft.com/office/drawing/2014/main" id="{D7FBD07A-2CC5-6C30-091B-A7272A16DA66}"/>
              </a:ext>
            </a:extLst>
          </p:cNvPr>
          <p:cNvPicPr>
            <a:picLocks noGrp="1" noChangeAspect="1"/>
          </p:cNvPicPr>
          <p:nvPr>
            <p:ph idx="1"/>
          </p:nvPr>
        </p:nvPicPr>
        <p:blipFill>
          <a:blip r:embed="rId2"/>
          <a:stretch>
            <a:fillRect/>
          </a:stretch>
        </p:blipFill>
        <p:spPr>
          <a:xfrm>
            <a:off x="5043939" y="1058183"/>
            <a:ext cx="7100664" cy="4858202"/>
          </a:xfrm>
        </p:spPr>
      </p:pic>
    </p:spTree>
    <p:extLst>
      <p:ext uri="{BB962C8B-B14F-4D97-AF65-F5344CB8AC3E}">
        <p14:creationId xmlns:p14="http://schemas.microsoft.com/office/powerpoint/2010/main" val="3239078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27D5FED-873E-5008-BE2B-AA7AD25F96B5}"/>
              </a:ext>
            </a:extLst>
          </p:cNvPr>
          <p:cNvSpPr>
            <a:spLocks noGrp="1"/>
          </p:cNvSpPr>
          <p:nvPr>
            <p:ph type="title"/>
          </p:nvPr>
        </p:nvSpPr>
        <p:spPr>
          <a:xfrm>
            <a:off x="0" y="-87393"/>
            <a:ext cx="5791200" cy="1274370"/>
          </a:xfrm>
        </p:spPr>
        <p:txBody>
          <a:bodyPr/>
          <a:lstStyle/>
          <a:p>
            <a:r>
              <a:rPr lang="en-US">
                <a:latin typeface="Georgia"/>
              </a:rPr>
              <a:t>To Recap</a:t>
            </a:r>
            <a:endParaRPr lang="en-US"/>
          </a:p>
        </p:txBody>
      </p:sp>
      <p:sp>
        <p:nvSpPr>
          <p:cNvPr id="7" name="TextBox 6">
            <a:extLst>
              <a:ext uri="{FF2B5EF4-FFF2-40B4-BE49-F238E27FC236}">
                <a16:creationId xmlns:a16="http://schemas.microsoft.com/office/drawing/2014/main" id="{AD086F60-0321-0CCF-8517-B21E71DBFE1D}"/>
              </a:ext>
            </a:extLst>
          </p:cNvPr>
          <p:cNvSpPr txBox="1"/>
          <p:nvPr/>
        </p:nvSpPr>
        <p:spPr>
          <a:xfrm>
            <a:off x="7145558" y="452603"/>
            <a:ext cx="3087384"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lIns="91440" tIns="45720" rIns="91440" bIns="45720" rtlCol="0" anchor="t">
            <a:spAutoFit/>
          </a:bodyPr>
          <a:lstStyle/>
          <a:p>
            <a:r>
              <a:rPr lang="en-US"/>
              <a:t>Non-Seasonal Modifiers of TSH</a:t>
            </a:r>
          </a:p>
        </p:txBody>
      </p:sp>
      <p:sp>
        <p:nvSpPr>
          <p:cNvPr id="8" name="Content Placeholder 1">
            <a:extLst>
              <a:ext uri="{FF2B5EF4-FFF2-40B4-BE49-F238E27FC236}">
                <a16:creationId xmlns:a16="http://schemas.microsoft.com/office/drawing/2014/main" id="{30B4939B-9452-03E6-6145-476C6791FAF1}"/>
              </a:ext>
            </a:extLst>
          </p:cNvPr>
          <p:cNvSpPr txBox="1">
            <a:spLocks/>
          </p:cNvSpPr>
          <p:nvPr/>
        </p:nvSpPr>
        <p:spPr bwMode="auto">
          <a:xfrm>
            <a:off x="375557" y="884566"/>
            <a:ext cx="4582885" cy="103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It’s complicated</a:t>
            </a:r>
          </a:p>
          <a:p>
            <a:r>
              <a:rPr lang="en-US">
                <a:cs typeface="Arial"/>
              </a:rPr>
              <a:t>A range of promising  steps </a:t>
            </a:r>
          </a:p>
          <a:p>
            <a:endParaRPr lang="en-US"/>
          </a:p>
        </p:txBody>
      </p:sp>
      <p:sp>
        <p:nvSpPr>
          <p:cNvPr id="11" name="Content Placeholder 1">
            <a:extLst>
              <a:ext uri="{FF2B5EF4-FFF2-40B4-BE49-F238E27FC236}">
                <a16:creationId xmlns:a16="http://schemas.microsoft.com/office/drawing/2014/main" id="{3623F3A9-B35A-9834-6EEF-5E9865DD2E84}"/>
              </a:ext>
            </a:extLst>
          </p:cNvPr>
          <p:cNvSpPr txBox="1">
            <a:spLocks/>
          </p:cNvSpPr>
          <p:nvPr/>
        </p:nvSpPr>
        <p:spPr bwMode="auto">
          <a:xfrm>
            <a:off x="435429" y="2568271"/>
            <a:ext cx="4457700" cy="17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a:cs typeface="Arial"/>
              </a:rPr>
              <a:t>Doing an informatic sanity check of Roche RI</a:t>
            </a:r>
          </a:p>
          <a:p>
            <a:pPr marL="514350" indent="-514350">
              <a:buFont typeface="+mj-lt"/>
              <a:buAutoNum type="arabicPeriod"/>
            </a:pPr>
            <a:r>
              <a:rPr lang="en-US">
                <a:cs typeface="Arial"/>
              </a:rPr>
              <a:t>A Null Interval that knows about 1 to N factors</a:t>
            </a:r>
          </a:p>
          <a:p>
            <a:pPr marL="514350" indent="-514350">
              <a:buFont typeface="+mj-lt"/>
              <a:buAutoNum type="arabicPeriod"/>
            </a:pPr>
            <a:endParaRPr lang="en-US">
              <a:cs typeface="Arial"/>
            </a:endParaRPr>
          </a:p>
        </p:txBody>
      </p:sp>
      <p:sp>
        <p:nvSpPr>
          <p:cNvPr id="13" name="TextBox 12">
            <a:extLst>
              <a:ext uri="{FF2B5EF4-FFF2-40B4-BE49-F238E27FC236}">
                <a16:creationId xmlns:a16="http://schemas.microsoft.com/office/drawing/2014/main" id="{20B63C04-3210-BCD1-5141-514B8F7CD53E}"/>
              </a:ext>
            </a:extLst>
          </p:cNvPr>
          <p:cNvSpPr txBox="1"/>
          <p:nvPr/>
        </p:nvSpPr>
        <p:spPr>
          <a:xfrm>
            <a:off x="486896" y="2045052"/>
            <a:ext cx="4180594" cy="523220"/>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p>
            <a:pPr marL="0" indent="0">
              <a:buNone/>
            </a:pPr>
            <a:r>
              <a:rPr lang="en-US" sz="2800">
                <a:cs typeface="Arial"/>
              </a:rPr>
              <a:t>I see value in :</a:t>
            </a:r>
          </a:p>
        </p:txBody>
      </p:sp>
      <p:sp>
        <p:nvSpPr>
          <p:cNvPr id="2" name="TextBox 1">
            <a:extLst>
              <a:ext uri="{FF2B5EF4-FFF2-40B4-BE49-F238E27FC236}">
                <a16:creationId xmlns:a16="http://schemas.microsoft.com/office/drawing/2014/main" id="{865A81EA-9B29-270B-5FBC-2F47FF49134A}"/>
              </a:ext>
            </a:extLst>
          </p:cNvPr>
          <p:cNvSpPr txBox="1"/>
          <p:nvPr/>
        </p:nvSpPr>
        <p:spPr>
          <a:xfrm>
            <a:off x="457200" y="4412250"/>
            <a:ext cx="4180594" cy="523220"/>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pPr marL="0" indent="0">
              <a:buNone/>
            </a:pPr>
            <a:r>
              <a:rPr lang="en-US" sz="2800">
                <a:cs typeface="Arial"/>
              </a:rPr>
              <a:t>One worries about:</a:t>
            </a:r>
          </a:p>
        </p:txBody>
      </p:sp>
      <p:sp>
        <p:nvSpPr>
          <p:cNvPr id="3" name="Content Placeholder 1">
            <a:extLst>
              <a:ext uri="{FF2B5EF4-FFF2-40B4-BE49-F238E27FC236}">
                <a16:creationId xmlns:a16="http://schemas.microsoft.com/office/drawing/2014/main" id="{DF09D62B-6060-6F7E-EFB8-CAAE539E668E}"/>
              </a:ext>
            </a:extLst>
          </p:cNvPr>
          <p:cNvSpPr txBox="1">
            <a:spLocks/>
          </p:cNvSpPr>
          <p:nvPr/>
        </p:nvSpPr>
        <p:spPr bwMode="auto">
          <a:xfrm>
            <a:off x="435429" y="4976810"/>
            <a:ext cx="4457700" cy="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Whether is it even possible to make so many corrections</a:t>
            </a:r>
          </a:p>
        </p:txBody>
      </p:sp>
      <p:pic>
        <p:nvPicPr>
          <p:cNvPr id="10" name="Content Placeholder 9" descr="A diagram of a test result&#10;&#10;Description automatically generated">
            <a:extLst>
              <a:ext uri="{FF2B5EF4-FFF2-40B4-BE49-F238E27FC236}">
                <a16:creationId xmlns:a16="http://schemas.microsoft.com/office/drawing/2014/main" id="{D7FBD07A-2CC5-6C30-091B-A7272A16DA66}"/>
              </a:ext>
            </a:extLst>
          </p:cNvPr>
          <p:cNvPicPr>
            <a:picLocks noGrp="1" noChangeAspect="1"/>
          </p:cNvPicPr>
          <p:nvPr>
            <p:ph idx="1"/>
          </p:nvPr>
        </p:nvPicPr>
        <p:blipFill>
          <a:blip r:embed="rId2"/>
          <a:stretch>
            <a:fillRect/>
          </a:stretch>
        </p:blipFill>
        <p:spPr>
          <a:xfrm>
            <a:off x="5043939" y="1058183"/>
            <a:ext cx="7100664" cy="4858202"/>
          </a:xfrm>
        </p:spPr>
      </p:pic>
    </p:spTree>
    <p:extLst>
      <p:ext uri="{BB962C8B-B14F-4D97-AF65-F5344CB8AC3E}">
        <p14:creationId xmlns:p14="http://schemas.microsoft.com/office/powerpoint/2010/main" val="1723623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05365D-F43C-CB4F-828B-19CE93BB9F37}"/>
              </a:ext>
            </a:extLst>
          </p:cNvPr>
          <p:cNvGrpSpPr/>
          <p:nvPr/>
        </p:nvGrpSpPr>
        <p:grpSpPr>
          <a:xfrm>
            <a:off x="7698353" y="2573426"/>
            <a:ext cx="300566" cy="1813984"/>
            <a:chOff x="9237132" y="2569632"/>
            <a:chExt cx="300566" cy="1041401"/>
          </a:xfrm>
        </p:grpSpPr>
        <p:cxnSp>
          <p:nvCxnSpPr>
            <p:cNvPr id="10" name="Straight Arrow Connector 9">
              <a:extLst>
                <a:ext uri="{FF2B5EF4-FFF2-40B4-BE49-F238E27FC236}">
                  <a16:creationId xmlns:a16="http://schemas.microsoft.com/office/drawing/2014/main" id="{8FB23650-ECE5-F717-2C86-B01DF1D9B94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59104DE-0F1D-431F-A706-D9820CAB0231}"/>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890D2C8-3159-75BB-288C-1C3DC812702B}"/>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22BE13-376B-3C8F-9FD9-598F9A689031}"/>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318C00-01BB-D517-9288-8F4662782BFA}"/>
              </a:ext>
            </a:extLst>
          </p:cNvPr>
          <p:cNvGrpSpPr/>
          <p:nvPr/>
        </p:nvGrpSpPr>
        <p:grpSpPr>
          <a:xfrm>
            <a:off x="12332967" y="1903305"/>
            <a:ext cx="300566" cy="1729318"/>
            <a:chOff x="9057215" y="2347382"/>
            <a:chExt cx="300566" cy="1041401"/>
          </a:xfrm>
        </p:grpSpPr>
        <p:cxnSp>
          <p:nvCxnSpPr>
            <p:cNvPr id="20" name="Straight Arrow Connector 19">
              <a:extLst>
                <a:ext uri="{FF2B5EF4-FFF2-40B4-BE49-F238E27FC236}">
                  <a16:creationId xmlns:a16="http://schemas.microsoft.com/office/drawing/2014/main" id="{25ABF861-AE92-099D-D512-1731EADE0E66}"/>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3E0C49-B1C0-78B3-52CC-FB312C58BA4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D6D80-52C8-C56A-D4B7-F43275F8EE83}"/>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Title 2">
            <a:extLst>
              <a:ext uri="{FF2B5EF4-FFF2-40B4-BE49-F238E27FC236}">
                <a16:creationId xmlns:a16="http://schemas.microsoft.com/office/drawing/2014/main" id="{9BDC20AB-CEF5-09B1-6771-D721B68D8041}"/>
              </a:ext>
            </a:extLst>
          </p:cNvPr>
          <p:cNvSpPr txBox="1">
            <a:spLocks/>
          </p:cNvSpPr>
          <p:nvPr/>
        </p:nvSpPr>
        <p:spPr bwMode="auto">
          <a:xfrm>
            <a:off x="838200" y="-5291"/>
            <a:ext cx="11130643" cy="69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r>
              <a:rPr lang="en-US">
                <a:latin typeface="Georgia"/>
              </a:rPr>
              <a:t>Null Intervals vs Reference Intervals:</a:t>
            </a:r>
            <a:endParaRPr lang="en-US"/>
          </a:p>
        </p:txBody>
      </p:sp>
      <p:grpSp>
        <p:nvGrpSpPr>
          <p:cNvPr id="36" name="Group 35">
            <a:extLst>
              <a:ext uri="{FF2B5EF4-FFF2-40B4-BE49-F238E27FC236}">
                <a16:creationId xmlns:a16="http://schemas.microsoft.com/office/drawing/2014/main" id="{84E5F01F-4E2A-47D6-7993-EB9FE9B551C9}"/>
              </a:ext>
            </a:extLst>
          </p:cNvPr>
          <p:cNvGrpSpPr/>
          <p:nvPr/>
        </p:nvGrpSpPr>
        <p:grpSpPr>
          <a:xfrm>
            <a:off x="12622953" y="2566873"/>
            <a:ext cx="300566" cy="649818"/>
            <a:chOff x="9237132" y="2569632"/>
            <a:chExt cx="300566" cy="1041401"/>
          </a:xfrm>
        </p:grpSpPr>
        <p:cxnSp>
          <p:nvCxnSpPr>
            <p:cNvPr id="32" name="Straight Arrow Connector 31">
              <a:extLst>
                <a:ext uri="{FF2B5EF4-FFF2-40B4-BE49-F238E27FC236}">
                  <a16:creationId xmlns:a16="http://schemas.microsoft.com/office/drawing/2014/main" id="{4BB0B0D7-076E-89A6-4FFF-03B0F7C7E7F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F1B3B95-8B96-F2A3-97D3-3ECF8BF65ADD}"/>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688822A-DBD5-783D-8A3E-CE07386D637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7B5BAA-152B-F116-9068-CCC7A242A532}"/>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5AFDABB5-72FB-6287-0E7B-7BC7C51857DE}"/>
              </a:ext>
            </a:extLst>
          </p:cNvPr>
          <p:cNvSpPr/>
          <p:nvPr/>
        </p:nvSpPr>
        <p:spPr>
          <a:xfrm>
            <a:off x="1640416" y="3459758"/>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B6DA38E-186C-C9FF-EE02-9F24D5139984}"/>
              </a:ext>
            </a:extLst>
          </p:cNvPr>
          <p:cNvGrpSpPr/>
          <p:nvPr/>
        </p:nvGrpSpPr>
        <p:grpSpPr>
          <a:xfrm>
            <a:off x="2430007" y="1331960"/>
            <a:ext cx="394143" cy="3440200"/>
            <a:chOff x="9237132" y="2569632"/>
            <a:chExt cx="300566" cy="1041401"/>
          </a:xfrm>
        </p:grpSpPr>
        <p:cxnSp>
          <p:nvCxnSpPr>
            <p:cNvPr id="42" name="Straight Arrow Connector 41">
              <a:extLst>
                <a:ext uri="{FF2B5EF4-FFF2-40B4-BE49-F238E27FC236}">
                  <a16:creationId xmlns:a16="http://schemas.microsoft.com/office/drawing/2014/main" id="{1FD34974-4881-A5FB-95D6-B6420E7304D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3062788-4505-CB05-41EB-24AE508B4D25}"/>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433740C-0B54-E7FF-5A8A-E2B76ED74B4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0AA9D7-5C79-43C0-145C-2207613BB9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D8DCADC-6994-BA26-3A7B-7AB69CFB691C}"/>
              </a:ext>
            </a:extLst>
          </p:cNvPr>
          <p:cNvGrpSpPr/>
          <p:nvPr/>
        </p:nvGrpSpPr>
        <p:grpSpPr>
          <a:xfrm>
            <a:off x="1585381" y="3395130"/>
            <a:ext cx="300566" cy="300569"/>
            <a:chOff x="9057215" y="2347382"/>
            <a:chExt cx="300566" cy="1041401"/>
          </a:xfrm>
        </p:grpSpPr>
        <p:cxnSp>
          <p:nvCxnSpPr>
            <p:cNvPr id="54" name="Straight Arrow Connector 53">
              <a:extLst>
                <a:ext uri="{FF2B5EF4-FFF2-40B4-BE49-F238E27FC236}">
                  <a16:creationId xmlns:a16="http://schemas.microsoft.com/office/drawing/2014/main" id="{CD423C87-FBB9-E6DD-9AAA-49D05F847927}"/>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B7C09C-063E-2FD6-C34C-E52683C2E82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17A457-ADFC-1FD9-868B-6930A15C98A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A44C32B-DD39-8AB1-2981-07743B9B2ADB}"/>
              </a:ext>
            </a:extLst>
          </p:cNvPr>
          <p:cNvGrpSpPr/>
          <p:nvPr/>
        </p:nvGrpSpPr>
        <p:grpSpPr>
          <a:xfrm>
            <a:off x="1018115" y="2171698"/>
            <a:ext cx="3729566" cy="2745317"/>
            <a:chOff x="6034614" y="1282699"/>
            <a:chExt cx="3729566" cy="2745317"/>
          </a:xfrm>
        </p:grpSpPr>
        <p:cxnSp>
          <p:nvCxnSpPr>
            <p:cNvPr id="59" name="Straight Arrow Connector 58">
              <a:extLst>
                <a:ext uri="{FF2B5EF4-FFF2-40B4-BE49-F238E27FC236}">
                  <a16:creationId xmlns:a16="http://schemas.microsoft.com/office/drawing/2014/main" id="{733F1927-DE00-B386-8A5D-850657102809}"/>
                </a:ext>
              </a:extLst>
            </p:cNvPr>
            <p:cNvCxnSpPr>
              <a:cxnSpLocks/>
            </p:cNvCxnSpPr>
            <p:nvPr/>
          </p:nvCxnSpPr>
          <p:spPr>
            <a:xfrm flipH="1">
              <a:off x="6038848" y="1282699"/>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D125BD9-BCF2-9649-8C0D-4F0EF3D64AA1}"/>
                </a:ext>
              </a:extLst>
            </p:cNvPr>
            <p:cNvCxnSpPr>
              <a:cxnSpLocks/>
            </p:cNvCxnSpPr>
            <p:nvPr/>
          </p:nvCxnSpPr>
          <p:spPr>
            <a:xfrm>
              <a:off x="6034614" y="4013198"/>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Rectangle: Rounded Corners 64">
            <a:extLst>
              <a:ext uri="{FF2B5EF4-FFF2-40B4-BE49-F238E27FC236}">
                <a16:creationId xmlns:a16="http://schemas.microsoft.com/office/drawing/2014/main" id="{2745E2B9-8F07-87DE-4B2E-A6744F66CAC0}"/>
              </a:ext>
            </a:extLst>
          </p:cNvPr>
          <p:cNvSpPr/>
          <p:nvPr/>
        </p:nvSpPr>
        <p:spPr>
          <a:xfrm>
            <a:off x="7672117" y="347413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5327B55-E8AD-0DE5-6607-FD0BFE906EBB}"/>
              </a:ext>
            </a:extLst>
          </p:cNvPr>
          <p:cNvGrpSpPr/>
          <p:nvPr/>
        </p:nvGrpSpPr>
        <p:grpSpPr>
          <a:xfrm>
            <a:off x="7602705" y="3409506"/>
            <a:ext cx="300566" cy="300569"/>
            <a:chOff x="9057215" y="2347382"/>
            <a:chExt cx="300566" cy="1041401"/>
          </a:xfrm>
        </p:grpSpPr>
        <p:cxnSp>
          <p:nvCxnSpPr>
            <p:cNvPr id="75" name="Straight Arrow Connector 74">
              <a:extLst>
                <a:ext uri="{FF2B5EF4-FFF2-40B4-BE49-F238E27FC236}">
                  <a16:creationId xmlns:a16="http://schemas.microsoft.com/office/drawing/2014/main" id="{3525B28E-F0F4-E896-42C6-374D6EF5ED1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10552A1-8715-B13B-409E-A49B8EF7B5F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528A2B4-FA19-97FA-80B3-7CD89F076ACA}"/>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143E375E-DE32-85E0-521A-FAC70934FCDB}"/>
              </a:ext>
            </a:extLst>
          </p:cNvPr>
          <p:cNvCxnSpPr>
            <a:cxnSpLocks/>
          </p:cNvCxnSpPr>
          <p:nvPr/>
        </p:nvCxnSpPr>
        <p:spPr>
          <a:xfrm flipH="1">
            <a:off x="7039673" y="2186074"/>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D3CB34-FA8D-4E22-F519-3AA550ECD76B}"/>
              </a:ext>
            </a:extLst>
          </p:cNvPr>
          <p:cNvCxnSpPr>
            <a:cxnSpLocks/>
          </p:cNvCxnSpPr>
          <p:nvPr/>
        </p:nvCxnSpPr>
        <p:spPr>
          <a:xfrm>
            <a:off x="7035439" y="4916573"/>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2BFEF5-27FD-3BCC-7593-D91F961117F7}"/>
              </a:ext>
            </a:extLst>
          </p:cNvPr>
          <p:cNvCxnSpPr>
            <a:cxnSpLocks/>
          </p:cNvCxnSpPr>
          <p:nvPr/>
        </p:nvCxnSpPr>
        <p:spPr>
          <a:xfrm flipH="1">
            <a:off x="7755544" y="4928759"/>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B2E71FC-5D22-6CF0-0418-89206DFD4061}"/>
              </a:ext>
            </a:extLst>
          </p:cNvPr>
          <p:cNvCxnSpPr>
            <a:cxnSpLocks/>
          </p:cNvCxnSpPr>
          <p:nvPr/>
        </p:nvCxnSpPr>
        <p:spPr>
          <a:xfrm flipH="1">
            <a:off x="1732093" y="4753063"/>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522CC91-FCD6-B85D-27FC-B781323E4EEE}"/>
              </a:ext>
            </a:extLst>
          </p:cNvPr>
          <p:cNvCxnSpPr>
            <a:cxnSpLocks/>
          </p:cNvCxnSpPr>
          <p:nvPr/>
        </p:nvCxnSpPr>
        <p:spPr>
          <a:xfrm flipH="1">
            <a:off x="2622788"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D3DEA64-0B3E-CB0E-4D1C-A81C44FD242D}"/>
              </a:ext>
            </a:extLst>
          </p:cNvPr>
          <p:cNvCxnSpPr>
            <a:cxnSpLocks/>
          </p:cNvCxnSpPr>
          <p:nvPr/>
        </p:nvCxnSpPr>
        <p:spPr>
          <a:xfrm flipH="1">
            <a:off x="8891355"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DDB6273-E595-5222-3ACA-1EB5D91AE245}"/>
              </a:ext>
            </a:extLst>
          </p:cNvPr>
          <p:cNvGrpSpPr/>
          <p:nvPr/>
        </p:nvGrpSpPr>
        <p:grpSpPr>
          <a:xfrm>
            <a:off x="14469017" y="4620840"/>
            <a:ext cx="300566" cy="448136"/>
            <a:chOff x="9237132" y="2569632"/>
            <a:chExt cx="300566" cy="1041401"/>
          </a:xfrm>
        </p:grpSpPr>
        <p:cxnSp>
          <p:nvCxnSpPr>
            <p:cNvPr id="109" name="Straight Arrow Connector 108">
              <a:extLst>
                <a:ext uri="{FF2B5EF4-FFF2-40B4-BE49-F238E27FC236}">
                  <a16:creationId xmlns:a16="http://schemas.microsoft.com/office/drawing/2014/main" id="{101FDF0F-9450-C45E-35F8-1D0414FA323F}"/>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294FE7AB-8D42-8D66-086B-9DE08D568B15}"/>
                </a:ext>
              </a:extLst>
            </p:cNvPr>
            <p:cNvSpPr/>
            <p:nvPr/>
          </p:nvSpPr>
          <p:spPr>
            <a:xfrm>
              <a:off x="9239249" y="2928970"/>
              <a:ext cx="271373" cy="39419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FDABCF2B-FF44-0065-19CD-0362E4E8C44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C036AC1-5752-0994-7A8B-20B7F45EA1E3}"/>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5A32FC4-DEB7-D2FA-8CD4-F4C3F526B182}"/>
              </a:ext>
            </a:extLst>
          </p:cNvPr>
          <p:cNvSpPr txBox="1"/>
          <p:nvPr/>
        </p:nvSpPr>
        <p:spPr>
          <a:xfrm rot="16200000">
            <a:off x="-158092" y="3226192"/>
            <a:ext cx="1192040" cy="523220"/>
          </a:xfrm>
          <a:prstGeom prst="rect">
            <a:avLst/>
          </a:prstGeom>
          <a:noFill/>
        </p:spPr>
        <p:txBody>
          <a:bodyPr wrap="square" rtlCol="0">
            <a:spAutoFit/>
          </a:bodyPr>
          <a:lstStyle/>
          <a:p>
            <a:r>
              <a:rPr lang="en-US" sz="2800" b="1">
                <a:latin typeface="Garamond" panose="02020404030301010803" pitchFamily="18" charset="0"/>
              </a:rPr>
              <a:t>TSH</a:t>
            </a:r>
            <a:endParaRPr lang="en-US" b="1">
              <a:latin typeface="Garamond" panose="02020404030301010803" pitchFamily="18" charset="0"/>
            </a:endParaRPr>
          </a:p>
        </p:txBody>
      </p:sp>
      <p:sp>
        <p:nvSpPr>
          <p:cNvPr id="16" name="TextBox 15">
            <a:extLst>
              <a:ext uri="{FF2B5EF4-FFF2-40B4-BE49-F238E27FC236}">
                <a16:creationId xmlns:a16="http://schemas.microsoft.com/office/drawing/2014/main" id="{49CAE8AC-DE28-5572-D0B3-36072B911828}"/>
              </a:ext>
            </a:extLst>
          </p:cNvPr>
          <p:cNvSpPr txBox="1"/>
          <p:nvPr/>
        </p:nvSpPr>
        <p:spPr>
          <a:xfrm>
            <a:off x="7720276" y="1660512"/>
            <a:ext cx="2534566" cy="369332"/>
          </a:xfrm>
          <a:prstGeom prst="rect">
            <a:avLst/>
          </a:prstGeom>
          <a:noFill/>
        </p:spPr>
        <p:txBody>
          <a:bodyPr wrap="square">
            <a:spAutoFit/>
          </a:bodyPr>
          <a:lstStyle/>
          <a:p>
            <a:r>
              <a:rPr lang="en-US" sz="1800" i="1">
                <a:solidFill>
                  <a:srgbClr val="B31515"/>
                </a:solidFill>
              </a:rPr>
              <a:t>“Reference Intervals” </a:t>
            </a:r>
            <a:endParaRPr lang="en-US"/>
          </a:p>
        </p:txBody>
      </p:sp>
      <p:sp>
        <p:nvSpPr>
          <p:cNvPr id="17" name="TextBox 16">
            <a:extLst>
              <a:ext uri="{FF2B5EF4-FFF2-40B4-BE49-F238E27FC236}">
                <a16:creationId xmlns:a16="http://schemas.microsoft.com/office/drawing/2014/main" id="{FC93B930-4A66-7EE2-F825-40B8D83F67E0}"/>
              </a:ext>
            </a:extLst>
          </p:cNvPr>
          <p:cNvSpPr txBox="1"/>
          <p:nvPr/>
        </p:nvSpPr>
        <p:spPr>
          <a:xfrm rot="18891164">
            <a:off x="7970104" y="5249079"/>
            <a:ext cx="1478398" cy="523220"/>
          </a:xfrm>
          <a:prstGeom prst="rect">
            <a:avLst/>
          </a:prstGeom>
          <a:noFill/>
        </p:spPr>
        <p:txBody>
          <a:bodyPr wrap="square" rtlCol="0">
            <a:spAutoFit/>
          </a:bodyPr>
          <a:lstStyle/>
          <a:p>
            <a:r>
              <a:rPr lang="en-US" sz="2800">
                <a:latin typeface="Garamond" panose="02020404030301010803" pitchFamily="18" charset="0"/>
              </a:rPr>
              <a:t>Inpatient</a:t>
            </a:r>
            <a:endParaRPr lang="en-US">
              <a:latin typeface="Garamond" panose="02020404030301010803" pitchFamily="18" charset="0"/>
            </a:endParaRPr>
          </a:p>
        </p:txBody>
      </p:sp>
      <p:sp>
        <p:nvSpPr>
          <p:cNvPr id="24" name="TextBox 23">
            <a:extLst>
              <a:ext uri="{FF2B5EF4-FFF2-40B4-BE49-F238E27FC236}">
                <a16:creationId xmlns:a16="http://schemas.microsoft.com/office/drawing/2014/main" id="{BDCC1708-F581-F5DC-D28C-756672FCDBDB}"/>
              </a:ext>
            </a:extLst>
          </p:cNvPr>
          <p:cNvSpPr txBox="1"/>
          <p:nvPr/>
        </p:nvSpPr>
        <p:spPr>
          <a:xfrm rot="19124918">
            <a:off x="6803897" y="5145542"/>
            <a:ext cx="1594407" cy="523220"/>
          </a:xfrm>
          <a:prstGeom prst="rect">
            <a:avLst/>
          </a:prstGeom>
          <a:noFill/>
        </p:spPr>
        <p:txBody>
          <a:bodyPr wrap="square" rtlCol="0">
            <a:spAutoFit/>
          </a:bodyPr>
          <a:lstStyle/>
          <a:p>
            <a:r>
              <a:rPr lang="en-US" sz="2800">
                <a:latin typeface="Garamond" panose="02020404030301010803" pitchFamily="18" charset="0"/>
              </a:rPr>
              <a:t>Checkup</a:t>
            </a:r>
            <a:endParaRPr lang="en-US">
              <a:latin typeface="Garamond" panose="02020404030301010803" pitchFamily="18" charset="0"/>
            </a:endParaRPr>
          </a:p>
        </p:txBody>
      </p:sp>
      <p:grpSp>
        <p:nvGrpSpPr>
          <p:cNvPr id="2" name="Group 1">
            <a:extLst>
              <a:ext uri="{FF2B5EF4-FFF2-40B4-BE49-F238E27FC236}">
                <a16:creationId xmlns:a16="http://schemas.microsoft.com/office/drawing/2014/main" id="{1D64CAEE-9EE0-8842-0E42-C1E9C2FC6922}"/>
              </a:ext>
            </a:extLst>
          </p:cNvPr>
          <p:cNvGrpSpPr/>
          <p:nvPr/>
        </p:nvGrpSpPr>
        <p:grpSpPr>
          <a:xfrm>
            <a:off x="8747900" y="2573425"/>
            <a:ext cx="300566" cy="1813984"/>
            <a:chOff x="9237132" y="2569632"/>
            <a:chExt cx="300566" cy="1041401"/>
          </a:xfrm>
        </p:grpSpPr>
        <p:cxnSp>
          <p:nvCxnSpPr>
            <p:cNvPr id="8" name="Straight Arrow Connector 7">
              <a:extLst>
                <a:ext uri="{FF2B5EF4-FFF2-40B4-BE49-F238E27FC236}">
                  <a16:creationId xmlns:a16="http://schemas.microsoft.com/office/drawing/2014/main" id="{76BFAD2C-EEBB-F71F-7DF0-AFA908B44AAE}"/>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641819-8160-224D-3F12-2132032A6CDA}"/>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65963E-EB54-D912-4E8D-BE6A74DCAAB4}"/>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86FA02-C3DB-576E-B787-3D3CDA95BE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455D0BE-6940-6E39-1C52-D9ECE07828DF}"/>
              </a:ext>
            </a:extLst>
          </p:cNvPr>
          <p:cNvGrpSpPr/>
          <p:nvPr/>
        </p:nvGrpSpPr>
        <p:grpSpPr>
          <a:xfrm>
            <a:off x="1634904" y="2613538"/>
            <a:ext cx="300566" cy="1813984"/>
            <a:chOff x="9237132" y="2569632"/>
            <a:chExt cx="300566" cy="1041401"/>
          </a:xfrm>
        </p:grpSpPr>
        <p:cxnSp>
          <p:nvCxnSpPr>
            <p:cNvPr id="29" name="Straight Arrow Connector 28">
              <a:extLst>
                <a:ext uri="{FF2B5EF4-FFF2-40B4-BE49-F238E27FC236}">
                  <a16:creationId xmlns:a16="http://schemas.microsoft.com/office/drawing/2014/main" id="{31067596-F271-FCF5-9CF1-F205993A125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2B40690-B67B-0959-4672-966A0988FE8E}"/>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3306820-76CD-B0AE-34F6-40CDC1179666}"/>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2EB0D7-D6B4-446F-5EBE-03ADF17DFCCE}"/>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D06CCF9-44E1-DD9F-17F1-91240133B223}"/>
              </a:ext>
            </a:extLst>
          </p:cNvPr>
          <p:cNvSpPr txBox="1"/>
          <p:nvPr/>
        </p:nvSpPr>
        <p:spPr>
          <a:xfrm>
            <a:off x="1914671" y="1625283"/>
            <a:ext cx="2353566" cy="369332"/>
          </a:xfrm>
          <a:prstGeom prst="rect">
            <a:avLst/>
          </a:prstGeom>
          <a:solidFill>
            <a:schemeClr val="bg1"/>
          </a:solidFill>
        </p:spPr>
        <p:txBody>
          <a:bodyPr wrap="square">
            <a:spAutoFit/>
          </a:bodyPr>
          <a:lstStyle/>
          <a:p>
            <a:r>
              <a:rPr lang="en-US" sz="1800" i="1">
                <a:solidFill>
                  <a:srgbClr val="B31515"/>
                </a:solidFill>
              </a:rPr>
              <a:t>“Null Intervals”</a:t>
            </a:r>
            <a:endParaRPr lang="en-US"/>
          </a:p>
        </p:txBody>
      </p:sp>
      <p:grpSp>
        <p:nvGrpSpPr>
          <p:cNvPr id="53" name="Group 52">
            <a:extLst>
              <a:ext uri="{FF2B5EF4-FFF2-40B4-BE49-F238E27FC236}">
                <a16:creationId xmlns:a16="http://schemas.microsoft.com/office/drawing/2014/main" id="{3C1DE6BD-7EF6-8481-7EDA-EF83CF88D5BD}"/>
              </a:ext>
            </a:extLst>
          </p:cNvPr>
          <p:cNvGrpSpPr/>
          <p:nvPr/>
        </p:nvGrpSpPr>
        <p:grpSpPr>
          <a:xfrm>
            <a:off x="2384662" y="2111060"/>
            <a:ext cx="300566" cy="300569"/>
            <a:chOff x="9057215" y="2347382"/>
            <a:chExt cx="300566" cy="1041401"/>
          </a:xfrm>
        </p:grpSpPr>
        <p:cxnSp>
          <p:nvCxnSpPr>
            <p:cNvPr id="58" name="Straight Arrow Connector 57">
              <a:extLst>
                <a:ext uri="{FF2B5EF4-FFF2-40B4-BE49-F238E27FC236}">
                  <a16:creationId xmlns:a16="http://schemas.microsoft.com/office/drawing/2014/main" id="{B848AAD3-A55D-FA4A-7323-823EE5CC378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218D801-C8BB-DC60-2A09-513E5DA05D3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D5EB0F9-1EC9-9203-70B5-8F4F9F7EA259}"/>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Rounded Corners 18">
            <a:extLst>
              <a:ext uri="{FF2B5EF4-FFF2-40B4-BE49-F238E27FC236}">
                <a16:creationId xmlns:a16="http://schemas.microsoft.com/office/drawing/2014/main" id="{D2698347-DDE3-DABB-9C09-18902EE1DC51}"/>
              </a:ext>
            </a:extLst>
          </p:cNvPr>
          <p:cNvSpPr/>
          <p:nvPr/>
        </p:nvSpPr>
        <p:spPr>
          <a:xfrm>
            <a:off x="2442872" y="2180197"/>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D703F46B-2646-2943-A9D4-368C92BAE6D3}"/>
              </a:ext>
            </a:extLst>
          </p:cNvPr>
          <p:cNvGrpSpPr/>
          <p:nvPr/>
        </p:nvGrpSpPr>
        <p:grpSpPr>
          <a:xfrm>
            <a:off x="8725876" y="2105907"/>
            <a:ext cx="300566" cy="300569"/>
            <a:chOff x="9057215" y="2347382"/>
            <a:chExt cx="300566" cy="1041401"/>
          </a:xfrm>
        </p:grpSpPr>
        <p:cxnSp>
          <p:nvCxnSpPr>
            <p:cNvPr id="87" name="Straight Arrow Connector 86">
              <a:extLst>
                <a:ext uri="{FF2B5EF4-FFF2-40B4-BE49-F238E27FC236}">
                  <a16:creationId xmlns:a16="http://schemas.microsoft.com/office/drawing/2014/main" id="{E78D5D8B-7A1B-506A-B819-1620D595ECDA}"/>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A7CFB57-CF01-4787-4F14-12CD64D3F81C}"/>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988DED9-DB96-35A8-768F-6EFD7725AFF7}"/>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1" name="Rectangle: Rounded Corners 18">
            <a:extLst>
              <a:ext uri="{FF2B5EF4-FFF2-40B4-BE49-F238E27FC236}">
                <a16:creationId xmlns:a16="http://schemas.microsoft.com/office/drawing/2014/main" id="{1F6C1175-071C-2474-FFB7-044B45F49B7C}"/>
              </a:ext>
            </a:extLst>
          </p:cNvPr>
          <p:cNvSpPr/>
          <p:nvPr/>
        </p:nvSpPr>
        <p:spPr>
          <a:xfrm>
            <a:off x="8784086" y="217504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1">
            <a:extLst>
              <a:ext uri="{FF2B5EF4-FFF2-40B4-BE49-F238E27FC236}">
                <a16:creationId xmlns:a16="http://schemas.microsoft.com/office/drawing/2014/main" id="{18B20EE4-2BC7-77B6-A3AF-DDC4D6045C80}"/>
              </a:ext>
            </a:extLst>
          </p:cNvPr>
          <p:cNvSpPr txBox="1">
            <a:spLocks/>
          </p:cNvSpPr>
          <p:nvPr/>
        </p:nvSpPr>
        <p:spPr bwMode="auto">
          <a:xfrm>
            <a:off x="8523676" y="2053993"/>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sp>
        <p:nvSpPr>
          <p:cNvPr id="4" name="TextBox 3">
            <a:extLst>
              <a:ext uri="{FF2B5EF4-FFF2-40B4-BE49-F238E27FC236}">
                <a16:creationId xmlns:a16="http://schemas.microsoft.com/office/drawing/2014/main" id="{D15652C9-8664-507E-A563-829C094F10F3}"/>
              </a:ext>
            </a:extLst>
          </p:cNvPr>
          <p:cNvSpPr txBox="1"/>
          <p:nvPr/>
        </p:nvSpPr>
        <p:spPr>
          <a:xfrm rot="18891164">
            <a:off x="1732589" y="5216422"/>
            <a:ext cx="1478398" cy="523220"/>
          </a:xfrm>
          <a:prstGeom prst="rect">
            <a:avLst/>
          </a:prstGeom>
          <a:noFill/>
        </p:spPr>
        <p:txBody>
          <a:bodyPr wrap="square" rtlCol="0">
            <a:spAutoFit/>
          </a:bodyPr>
          <a:lstStyle/>
          <a:p>
            <a:r>
              <a:rPr lang="en-US" sz="2800">
                <a:latin typeface="Garamond" panose="02020404030301010803" pitchFamily="18" charset="0"/>
              </a:rPr>
              <a:t>Inpatient</a:t>
            </a:r>
            <a:endParaRPr lang="en-US">
              <a:latin typeface="Garamond" panose="02020404030301010803" pitchFamily="18" charset="0"/>
            </a:endParaRPr>
          </a:p>
        </p:txBody>
      </p:sp>
      <p:sp>
        <p:nvSpPr>
          <p:cNvPr id="19" name="TextBox 18">
            <a:extLst>
              <a:ext uri="{FF2B5EF4-FFF2-40B4-BE49-F238E27FC236}">
                <a16:creationId xmlns:a16="http://schemas.microsoft.com/office/drawing/2014/main" id="{EDDE4D37-61D9-83EF-306D-92D3FEEF6CB9}"/>
              </a:ext>
            </a:extLst>
          </p:cNvPr>
          <p:cNvSpPr txBox="1"/>
          <p:nvPr/>
        </p:nvSpPr>
        <p:spPr>
          <a:xfrm rot="19124918">
            <a:off x="762325" y="5069342"/>
            <a:ext cx="1594407" cy="523220"/>
          </a:xfrm>
          <a:prstGeom prst="rect">
            <a:avLst/>
          </a:prstGeom>
          <a:noFill/>
        </p:spPr>
        <p:txBody>
          <a:bodyPr wrap="square" rtlCol="0">
            <a:spAutoFit/>
          </a:bodyPr>
          <a:lstStyle/>
          <a:p>
            <a:r>
              <a:rPr lang="en-US" sz="2800">
                <a:latin typeface="Garamond" panose="02020404030301010803" pitchFamily="18" charset="0"/>
              </a:rPr>
              <a:t>Checkup</a:t>
            </a:r>
            <a:endParaRPr lang="en-US">
              <a:latin typeface="Garamond" panose="02020404030301010803" pitchFamily="18" charset="0"/>
            </a:endParaRPr>
          </a:p>
        </p:txBody>
      </p:sp>
    </p:spTree>
    <p:extLst>
      <p:ext uri="{BB962C8B-B14F-4D97-AF65-F5344CB8AC3E}">
        <p14:creationId xmlns:p14="http://schemas.microsoft.com/office/powerpoint/2010/main" val="491128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05365D-F43C-CB4F-828B-19CE93BB9F37}"/>
              </a:ext>
            </a:extLst>
          </p:cNvPr>
          <p:cNvGrpSpPr/>
          <p:nvPr/>
        </p:nvGrpSpPr>
        <p:grpSpPr>
          <a:xfrm>
            <a:off x="7698353" y="2573426"/>
            <a:ext cx="300566" cy="1813984"/>
            <a:chOff x="9237132" y="2569632"/>
            <a:chExt cx="300566" cy="1041401"/>
          </a:xfrm>
        </p:grpSpPr>
        <p:cxnSp>
          <p:nvCxnSpPr>
            <p:cNvPr id="10" name="Straight Arrow Connector 9">
              <a:extLst>
                <a:ext uri="{FF2B5EF4-FFF2-40B4-BE49-F238E27FC236}">
                  <a16:creationId xmlns:a16="http://schemas.microsoft.com/office/drawing/2014/main" id="{8FB23650-ECE5-F717-2C86-B01DF1D9B94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59104DE-0F1D-431F-A706-D9820CAB0231}"/>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890D2C8-3159-75BB-288C-1C3DC812702B}"/>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22BE13-376B-3C8F-9FD9-598F9A689031}"/>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318C00-01BB-D517-9288-8F4662782BFA}"/>
              </a:ext>
            </a:extLst>
          </p:cNvPr>
          <p:cNvGrpSpPr/>
          <p:nvPr/>
        </p:nvGrpSpPr>
        <p:grpSpPr>
          <a:xfrm>
            <a:off x="12332967" y="1903305"/>
            <a:ext cx="300566" cy="1729318"/>
            <a:chOff x="9057215" y="2347382"/>
            <a:chExt cx="300566" cy="1041401"/>
          </a:xfrm>
        </p:grpSpPr>
        <p:cxnSp>
          <p:nvCxnSpPr>
            <p:cNvPr id="20" name="Straight Arrow Connector 19">
              <a:extLst>
                <a:ext uri="{FF2B5EF4-FFF2-40B4-BE49-F238E27FC236}">
                  <a16:creationId xmlns:a16="http://schemas.microsoft.com/office/drawing/2014/main" id="{25ABF861-AE92-099D-D512-1731EADE0E66}"/>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3E0C49-B1C0-78B3-52CC-FB312C58BA4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D6D80-52C8-C56A-D4B7-F43275F8EE83}"/>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DDE40D2F-FCA4-7D51-4D45-A7F017EC8C86}"/>
              </a:ext>
            </a:extLst>
          </p:cNvPr>
          <p:cNvSpPr/>
          <p:nvPr/>
        </p:nvSpPr>
        <p:spPr>
          <a:xfrm>
            <a:off x="12394352" y="1314306"/>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
            <a:extLst>
              <a:ext uri="{FF2B5EF4-FFF2-40B4-BE49-F238E27FC236}">
                <a16:creationId xmlns:a16="http://schemas.microsoft.com/office/drawing/2014/main" id="{9BDC20AB-CEF5-09B1-6771-D721B68D8041}"/>
              </a:ext>
            </a:extLst>
          </p:cNvPr>
          <p:cNvSpPr txBox="1">
            <a:spLocks/>
          </p:cNvSpPr>
          <p:nvPr/>
        </p:nvSpPr>
        <p:spPr bwMode="auto">
          <a:xfrm>
            <a:off x="838200" y="-5291"/>
            <a:ext cx="11130643" cy="69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r>
              <a:rPr lang="en-US">
                <a:latin typeface="Georgia"/>
              </a:rPr>
              <a:t>Null Intervals vs Reference Intervals:</a:t>
            </a:r>
            <a:endParaRPr lang="en-US"/>
          </a:p>
        </p:txBody>
      </p:sp>
      <p:grpSp>
        <p:nvGrpSpPr>
          <p:cNvPr id="62" name="Group 61">
            <a:extLst>
              <a:ext uri="{FF2B5EF4-FFF2-40B4-BE49-F238E27FC236}">
                <a16:creationId xmlns:a16="http://schemas.microsoft.com/office/drawing/2014/main" id="{52FB0630-9A4E-70AF-C350-78CE3234D347}"/>
              </a:ext>
            </a:extLst>
          </p:cNvPr>
          <p:cNvGrpSpPr/>
          <p:nvPr/>
        </p:nvGrpSpPr>
        <p:grpSpPr>
          <a:xfrm>
            <a:off x="1018115" y="2171698"/>
            <a:ext cx="3729566" cy="2745317"/>
            <a:chOff x="2817281" y="3230032"/>
            <a:chExt cx="3729566" cy="2745317"/>
          </a:xfrm>
        </p:grpSpPr>
        <p:grpSp>
          <p:nvGrpSpPr>
            <p:cNvPr id="36" name="Group 35">
              <a:extLst>
                <a:ext uri="{FF2B5EF4-FFF2-40B4-BE49-F238E27FC236}">
                  <a16:creationId xmlns:a16="http://schemas.microsoft.com/office/drawing/2014/main" id="{84E5F01F-4E2A-47D6-7993-EB9FE9B551C9}"/>
                </a:ext>
              </a:extLst>
            </p:cNvPr>
            <p:cNvGrpSpPr/>
            <p:nvPr/>
          </p:nvGrpSpPr>
          <p:grpSpPr>
            <a:xfrm>
              <a:off x="3384548" y="4982632"/>
              <a:ext cx="300566" cy="649818"/>
              <a:chOff x="9237132" y="2569632"/>
              <a:chExt cx="300566" cy="1041401"/>
            </a:xfrm>
          </p:grpSpPr>
          <p:cxnSp>
            <p:nvCxnSpPr>
              <p:cNvPr id="32" name="Straight Arrow Connector 31">
                <a:extLst>
                  <a:ext uri="{FF2B5EF4-FFF2-40B4-BE49-F238E27FC236}">
                    <a16:creationId xmlns:a16="http://schemas.microsoft.com/office/drawing/2014/main" id="{4BB0B0D7-076E-89A6-4FFF-03B0F7C7E7F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F1B3B95-8B96-F2A3-97D3-3ECF8BF65ADD}"/>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688822A-DBD5-783D-8A3E-CE07386D637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7B5BAA-152B-F116-9068-CCC7A242A532}"/>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5AFDABB5-72FB-6287-0E7B-7BC7C51857DE}"/>
                </a:ext>
              </a:extLst>
            </p:cNvPr>
            <p:cNvSpPr/>
            <p:nvPr/>
          </p:nvSpPr>
          <p:spPr>
            <a:xfrm>
              <a:off x="3439582" y="4518092"/>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1">
              <a:extLst>
                <a:ext uri="{FF2B5EF4-FFF2-40B4-BE49-F238E27FC236}">
                  <a16:creationId xmlns:a16="http://schemas.microsoft.com/office/drawing/2014/main" id="{7FB80B63-2888-D98F-14C8-EDCF933BAE46}"/>
                </a:ext>
              </a:extLst>
            </p:cNvPr>
            <p:cNvSpPr txBox="1">
              <a:spLocks/>
            </p:cNvSpPr>
            <p:nvPr/>
          </p:nvSpPr>
          <p:spPr bwMode="auto">
            <a:xfrm>
              <a:off x="3096684" y="4380441"/>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grpSp>
          <p:nvGrpSpPr>
            <p:cNvPr id="46" name="Group 45">
              <a:extLst>
                <a:ext uri="{FF2B5EF4-FFF2-40B4-BE49-F238E27FC236}">
                  <a16:creationId xmlns:a16="http://schemas.microsoft.com/office/drawing/2014/main" id="{4B6DA38E-186C-C9FF-EE02-9F24D5139984}"/>
                </a:ext>
              </a:extLst>
            </p:cNvPr>
            <p:cNvGrpSpPr/>
            <p:nvPr/>
          </p:nvGrpSpPr>
          <p:grpSpPr>
            <a:xfrm>
              <a:off x="4262964" y="4294715"/>
              <a:ext cx="300566" cy="850901"/>
              <a:chOff x="9237132" y="2569632"/>
              <a:chExt cx="300566" cy="1041401"/>
            </a:xfrm>
          </p:grpSpPr>
          <p:cxnSp>
            <p:nvCxnSpPr>
              <p:cNvPr id="42" name="Straight Arrow Connector 41">
                <a:extLst>
                  <a:ext uri="{FF2B5EF4-FFF2-40B4-BE49-F238E27FC236}">
                    <a16:creationId xmlns:a16="http://schemas.microsoft.com/office/drawing/2014/main" id="{1FD34974-4881-A5FB-95D6-B6420E7304D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3062788-4505-CB05-41EB-24AE508B4D25}"/>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433740C-0B54-E7FF-5A8A-E2B76ED74B4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0AA9D7-5C79-43C0-145C-2207613BB9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F066F6-BC6C-443A-EB51-A1D8A711DCF4}"/>
                </a:ext>
              </a:extLst>
            </p:cNvPr>
            <p:cNvGrpSpPr/>
            <p:nvPr/>
          </p:nvGrpSpPr>
          <p:grpSpPr>
            <a:xfrm>
              <a:off x="5374214" y="3416298"/>
              <a:ext cx="300566" cy="977901"/>
              <a:chOff x="9237132" y="2569632"/>
              <a:chExt cx="300566" cy="1041401"/>
            </a:xfrm>
          </p:grpSpPr>
          <p:cxnSp>
            <p:nvCxnSpPr>
              <p:cNvPr id="48" name="Straight Arrow Connector 47">
                <a:extLst>
                  <a:ext uri="{FF2B5EF4-FFF2-40B4-BE49-F238E27FC236}">
                    <a16:creationId xmlns:a16="http://schemas.microsoft.com/office/drawing/2014/main" id="{452C481D-FDB6-F719-9E43-DE51612440E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5B8076F-1679-1306-B966-A0F30AF20BDB}"/>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67D9427-9787-A836-70BA-631F794F7F0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88AF0D-B4EE-A125-5C3A-6378D406EE96}"/>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D8DCADC-6994-BA26-3A7B-7AB69CFB691C}"/>
                </a:ext>
              </a:extLst>
            </p:cNvPr>
            <p:cNvGrpSpPr/>
            <p:nvPr/>
          </p:nvGrpSpPr>
          <p:grpSpPr>
            <a:xfrm>
              <a:off x="3384547" y="4453464"/>
              <a:ext cx="300566" cy="300569"/>
              <a:chOff x="9057215" y="2347382"/>
              <a:chExt cx="300566" cy="1041401"/>
            </a:xfrm>
          </p:grpSpPr>
          <p:cxnSp>
            <p:nvCxnSpPr>
              <p:cNvPr id="54" name="Straight Arrow Connector 53">
                <a:extLst>
                  <a:ext uri="{FF2B5EF4-FFF2-40B4-BE49-F238E27FC236}">
                    <a16:creationId xmlns:a16="http://schemas.microsoft.com/office/drawing/2014/main" id="{CD423C87-FBB9-E6DD-9AAA-49D05F847927}"/>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B7C09C-063E-2FD6-C34C-E52683C2E82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17A457-ADFC-1FD9-868B-6930A15C98A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A44C32B-DD39-8AB1-2981-07743B9B2ADB}"/>
                </a:ext>
              </a:extLst>
            </p:cNvPr>
            <p:cNvGrpSpPr/>
            <p:nvPr/>
          </p:nvGrpSpPr>
          <p:grpSpPr>
            <a:xfrm>
              <a:off x="2817281" y="3230032"/>
              <a:ext cx="3729566" cy="2745317"/>
              <a:chOff x="6034614" y="1282699"/>
              <a:chExt cx="3729566" cy="2745317"/>
            </a:xfrm>
          </p:grpSpPr>
          <p:cxnSp>
            <p:nvCxnSpPr>
              <p:cNvPr id="59" name="Straight Arrow Connector 58">
                <a:extLst>
                  <a:ext uri="{FF2B5EF4-FFF2-40B4-BE49-F238E27FC236}">
                    <a16:creationId xmlns:a16="http://schemas.microsoft.com/office/drawing/2014/main" id="{733F1927-DE00-B386-8A5D-850657102809}"/>
                  </a:ext>
                </a:extLst>
              </p:cNvPr>
              <p:cNvCxnSpPr>
                <a:cxnSpLocks/>
              </p:cNvCxnSpPr>
              <p:nvPr/>
            </p:nvCxnSpPr>
            <p:spPr>
              <a:xfrm flipH="1">
                <a:off x="6038848" y="1282699"/>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D125BD9-BCF2-9649-8C0D-4F0EF3D64AA1}"/>
                  </a:ext>
                </a:extLst>
              </p:cNvPr>
              <p:cNvCxnSpPr>
                <a:cxnSpLocks/>
              </p:cNvCxnSpPr>
              <p:nvPr/>
            </p:nvCxnSpPr>
            <p:spPr>
              <a:xfrm>
                <a:off x="6034614" y="4013198"/>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5" name="Rectangle: Rounded Corners 64">
            <a:extLst>
              <a:ext uri="{FF2B5EF4-FFF2-40B4-BE49-F238E27FC236}">
                <a16:creationId xmlns:a16="http://schemas.microsoft.com/office/drawing/2014/main" id="{2745E2B9-8F07-87DE-4B2E-A6744F66CAC0}"/>
              </a:ext>
            </a:extLst>
          </p:cNvPr>
          <p:cNvSpPr/>
          <p:nvPr/>
        </p:nvSpPr>
        <p:spPr>
          <a:xfrm>
            <a:off x="7672117" y="347413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5327B55-E8AD-0DE5-6607-FD0BFE906EBB}"/>
              </a:ext>
            </a:extLst>
          </p:cNvPr>
          <p:cNvGrpSpPr/>
          <p:nvPr/>
        </p:nvGrpSpPr>
        <p:grpSpPr>
          <a:xfrm>
            <a:off x="7602705" y="3409506"/>
            <a:ext cx="300566" cy="300569"/>
            <a:chOff x="9057215" y="2347382"/>
            <a:chExt cx="300566" cy="1041401"/>
          </a:xfrm>
        </p:grpSpPr>
        <p:cxnSp>
          <p:nvCxnSpPr>
            <p:cNvPr id="75" name="Straight Arrow Connector 74">
              <a:extLst>
                <a:ext uri="{FF2B5EF4-FFF2-40B4-BE49-F238E27FC236}">
                  <a16:creationId xmlns:a16="http://schemas.microsoft.com/office/drawing/2014/main" id="{3525B28E-F0F4-E896-42C6-374D6EF5ED1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10552A1-8715-B13B-409E-A49B8EF7B5F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528A2B4-FA19-97FA-80B3-7CD89F076ACA}"/>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143E375E-DE32-85E0-521A-FAC70934FCDB}"/>
              </a:ext>
            </a:extLst>
          </p:cNvPr>
          <p:cNvCxnSpPr>
            <a:cxnSpLocks/>
          </p:cNvCxnSpPr>
          <p:nvPr/>
        </p:nvCxnSpPr>
        <p:spPr>
          <a:xfrm flipH="1">
            <a:off x="7039673" y="2186074"/>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D3CB34-FA8D-4E22-F519-3AA550ECD76B}"/>
              </a:ext>
            </a:extLst>
          </p:cNvPr>
          <p:cNvCxnSpPr>
            <a:cxnSpLocks/>
          </p:cNvCxnSpPr>
          <p:nvPr/>
        </p:nvCxnSpPr>
        <p:spPr>
          <a:xfrm>
            <a:off x="7035439" y="4916573"/>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2BFEF5-27FD-3BCC-7593-D91F961117F7}"/>
              </a:ext>
            </a:extLst>
          </p:cNvPr>
          <p:cNvCxnSpPr>
            <a:cxnSpLocks/>
          </p:cNvCxnSpPr>
          <p:nvPr/>
        </p:nvCxnSpPr>
        <p:spPr>
          <a:xfrm flipH="1">
            <a:off x="7755544" y="4928759"/>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B2E71FC-5D22-6CF0-0418-89206DFD4061}"/>
              </a:ext>
            </a:extLst>
          </p:cNvPr>
          <p:cNvCxnSpPr>
            <a:cxnSpLocks/>
          </p:cNvCxnSpPr>
          <p:nvPr/>
        </p:nvCxnSpPr>
        <p:spPr>
          <a:xfrm flipH="1">
            <a:off x="1732093" y="4753063"/>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AAFE38B-1EBF-B455-7CA9-524B6C0D0B04}"/>
              </a:ext>
            </a:extLst>
          </p:cNvPr>
          <p:cNvCxnSpPr>
            <a:cxnSpLocks/>
          </p:cNvCxnSpPr>
          <p:nvPr/>
        </p:nvCxnSpPr>
        <p:spPr>
          <a:xfrm flipH="1">
            <a:off x="3744617"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522CC91-FCD6-B85D-27FC-B781323E4EEE}"/>
              </a:ext>
            </a:extLst>
          </p:cNvPr>
          <p:cNvCxnSpPr>
            <a:cxnSpLocks/>
          </p:cNvCxnSpPr>
          <p:nvPr/>
        </p:nvCxnSpPr>
        <p:spPr>
          <a:xfrm flipH="1">
            <a:off x="2622788"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48CDAD0-E54E-FDA4-8025-8B505056F814}"/>
              </a:ext>
            </a:extLst>
          </p:cNvPr>
          <p:cNvGrpSpPr/>
          <p:nvPr/>
        </p:nvGrpSpPr>
        <p:grpSpPr>
          <a:xfrm>
            <a:off x="8747900" y="2573425"/>
            <a:ext cx="300566" cy="1813984"/>
            <a:chOff x="9237132" y="2569632"/>
            <a:chExt cx="300566" cy="1041401"/>
          </a:xfrm>
        </p:grpSpPr>
        <p:cxnSp>
          <p:nvCxnSpPr>
            <p:cNvPr id="98" name="Straight Arrow Connector 97">
              <a:extLst>
                <a:ext uri="{FF2B5EF4-FFF2-40B4-BE49-F238E27FC236}">
                  <a16:creationId xmlns:a16="http://schemas.microsoft.com/office/drawing/2014/main" id="{5C040274-8FEF-BAA2-BD4E-A8243E25777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61AFBA7-15A1-F457-4D87-BCF79320A238}"/>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3FB7653-E18B-076B-5FB5-D455B5D45224}"/>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2BE9D06-B75B-B727-B812-C3AC6F482467}"/>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0AA7F4CB-A9D3-3D45-BF44-86700BAB7DE8}"/>
              </a:ext>
            </a:extLst>
          </p:cNvPr>
          <p:cNvGrpSpPr/>
          <p:nvPr/>
        </p:nvGrpSpPr>
        <p:grpSpPr>
          <a:xfrm>
            <a:off x="9768692" y="2573424"/>
            <a:ext cx="300566" cy="1813984"/>
            <a:chOff x="9237132" y="2569632"/>
            <a:chExt cx="300566" cy="1041401"/>
          </a:xfrm>
        </p:grpSpPr>
        <p:cxnSp>
          <p:nvCxnSpPr>
            <p:cNvPr id="103" name="Straight Arrow Connector 102">
              <a:extLst>
                <a:ext uri="{FF2B5EF4-FFF2-40B4-BE49-F238E27FC236}">
                  <a16:creationId xmlns:a16="http://schemas.microsoft.com/office/drawing/2014/main" id="{FB6E2745-C26F-5C84-EBD1-76ED2972AA0E}"/>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DC525087-CBD7-5472-884D-D8281ABFCD00}"/>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B7C2448F-AE00-794F-34A8-E5F2F31D96BD}"/>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EDD2BF8-37D7-38A9-8D82-003A4609BC5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3D3DEA64-0B3E-CB0E-4D1C-A81C44FD242D}"/>
              </a:ext>
            </a:extLst>
          </p:cNvPr>
          <p:cNvCxnSpPr>
            <a:cxnSpLocks/>
          </p:cNvCxnSpPr>
          <p:nvPr/>
        </p:nvCxnSpPr>
        <p:spPr>
          <a:xfrm flipH="1">
            <a:off x="8891355"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DDB6273-E595-5222-3ACA-1EB5D91AE245}"/>
              </a:ext>
            </a:extLst>
          </p:cNvPr>
          <p:cNvGrpSpPr/>
          <p:nvPr/>
        </p:nvGrpSpPr>
        <p:grpSpPr>
          <a:xfrm>
            <a:off x="14469017" y="4620840"/>
            <a:ext cx="300566" cy="448136"/>
            <a:chOff x="9237132" y="2569632"/>
            <a:chExt cx="300566" cy="1041401"/>
          </a:xfrm>
        </p:grpSpPr>
        <p:cxnSp>
          <p:nvCxnSpPr>
            <p:cNvPr id="109" name="Straight Arrow Connector 108">
              <a:extLst>
                <a:ext uri="{FF2B5EF4-FFF2-40B4-BE49-F238E27FC236}">
                  <a16:creationId xmlns:a16="http://schemas.microsoft.com/office/drawing/2014/main" id="{101FDF0F-9450-C45E-35F8-1D0414FA323F}"/>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294FE7AB-8D42-8D66-086B-9DE08D568B15}"/>
                </a:ext>
              </a:extLst>
            </p:cNvPr>
            <p:cNvSpPr/>
            <p:nvPr/>
          </p:nvSpPr>
          <p:spPr>
            <a:xfrm>
              <a:off x="9239249" y="2928970"/>
              <a:ext cx="271373" cy="39419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FDABCF2B-FF44-0065-19CD-0362E4E8C44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C036AC1-5752-0994-7A8B-20B7F45EA1E3}"/>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a:extLst>
              <a:ext uri="{FF2B5EF4-FFF2-40B4-BE49-F238E27FC236}">
                <a16:creationId xmlns:a16="http://schemas.microsoft.com/office/drawing/2014/main" id="{31521E6B-C958-4C1C-0E02-598D28554026}"/>
              </a:ext>
            </a:extLst>
          </p:cNvPr>
          <p:cNvCxnSpPr>
            <a:cxnSpLocks/>
          </p:cNvCxnSpPr>
          <p:nvPr/>
        </p:nvCxnSpPr>
        <p:spPr>
          <a:xfrm flipH="1">
            <a:off x="9912147"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D7E471-2B8D-2279-94D1-6EE075F70D22}"/>
              </a:ext>
            </a:extLst>
          </p:cNvPr>
          <p:cNvSpPr txBox="1"/>
          <p:nvPr/>
        </p:nvSpPr>
        <p:spPr>
          <a:xfrm rot="18891164">
            <a:off x="2218498" y="5128714"/>
            <a:ext cx="726336" cy="523220"/>
          </a:xfrm>
          <a:prstGeom prst="rect">
            <a:avLst/>
          </a:prstGeom>
          <a:noFill/>
        </p:spPr>
        <p:txBody>
          <a:bodyPr wrap="square" rtlCol="0">
            <a:spAutoFit/>
          </a:bodyPr>
          <a:lstStyle/>
          <a:p>
            <a:r>
              <a:rPr lang="en-US" sz="2800">
                <a:latin typeface="Garamond" panose="02020404030301010803" pitchFamily="18" charset="0"/>
              </a:rPr>
              <a:t>Fall</a:t>
            </a:r>
            <a:endParaRPr lang="en-US">
              <a:latin typeface="Garamond" panose="02020404030301010803" pitchFamily="18" charset="0"/>
            </a:endParaRPr>
          </a:p>
        </p:txBody>
      </p:sp>
      <p:sp>
        <p:nvSpPr>
          <p:cNvPr id="4" name="TextBox 3">
            <a:extLst>
              <a:ext uri="{FF2B5EF4-FFF2-40B4-BE49-F238E27FC236}">
                <a16:creationId xmlns:a16="http://schemas.microsoft.com/office/drawing/2014/main" id="{1EC42694-5BE3-57C3-7E80-DEA1BFFE8488}"/>
              </a:ext>
            </a:extLst>
          </p:cNvPr>
          <p:cNvSpPr txBox="1"/>
          <p:nvPr/>
        </p:nvSpPr>
        <p:spPr>
          <a:xfrm rot="18815529">
            <a:off x="2893533" y="5185489"/>
            <a:ext cx="1204356" cy="523220"/>
          </a:xfrm>
          <a:prstGeom prst="rect">
            <a:avLst/>
          </a:prstGeom>
          <a:noFill/>
        </p:spPr>
        <p:txBody>
          <a:bodyPr wrap="square" rtlCol="0">
            <a:spAutoFit/>
          </a:bodyPr>
          <a:lstStyle/>
          <a:p>
            <a:r>
              <a:rPr lang="en-US" sz="2800">
                <a:latin typeface="Garamond" panose="02020404030301010803" pitchFamily="18" charset="0"/>
              </a:rPr>
              <a:t>Winter</a:t>
            </a:r>
            <a:endParaRPr lang="en-US">
              <a:latin typeface="Garamond" panose="02020404030301010803" pitchFamily="18" charset="0"/>
            </a:endParaRPr>
          </a:p>
        </p:txBody>
      </p:sp>
      <p:sp>
        <p:nvSpPr>
          <p:cNvPr id="5" name="TextBox 4">
            <a:extLst>
              <a:ext uri="{FF2B5EF4-FFF2-40B4-BE49-F238E27FC236}">
                <a16:creationId xmlns:a16="http://schemas.microsoft.com/office/drawing/2014/main" id="{84CCED3B-7A30-B3E4-751F-F5344CD427A1}"/>
              </a:ext>
            </a:extLst>
          </p:cNvPr>
          <p:cNvSpPr txBox="1"/>
          <p:nvPr/>
        </p:nvSpPr>
        <p:spPr>
          <a:xfrm rot="19124918">
            <a:off x="782976" y="5260354"/>
            <a:ext cx="1387634" cy="523220"/>
          </a:xfrm>
          <a:prstGeom prst="rect">
            <a:avLst/>
          </a:prstGeom>
          <a:noFill/>
        </p:spPr>
        <p:txBody>
          <a:bodyPr wrap="square" rtlCol="0">
            <a:spAutoFit/>
          </a:bodyPr>
          <a:lstStyle/>
          <a:p>
            <a:r>
              <a:rPr lang="en-US" sz="2800">
                <a:latin typeface="Garamond" panose="02020404030301010803" pitchFamily="18" charset="0"/>
              </a:rPr>
              <a:t>Summer</a:t>
            </a:r>
            <a:endParaRPr lang="en-US">
              <a:latin typeface="Garamond" panose="02020404030301010803" pitchFamily="18" charset="0"/>
            </a:endParaRPr>
          </a:p>
        </p:txBody>
      </p:sp>
      <p:sp>
        <p:nvSpPr>
          <p:cNvPr id="6" name="TextBox 5">
            <a:extLst>
              <a:ext uri="{FF2B5EF4-FFF2-40B4-BE49-F238E27FC236}">
                <a16:creationId xmlns:a16="http://schemas.microsoft.com/office/drawing/2014/main" id="{15A32FC4-DEB7-D2FA-8CD4-F4C3F526B182}"/>
              </a:ext>
            </a:extLst>
          </p:cNvPr>
          <p:cNvSpPr txBox="1"/>
          <p:nvPr/>
        </p:nvSpPr>
        <p:spPr>
          <a:xfrm rot="16200000">
            <a:off x="-158092" y="3226192"/>
            <a:ext cx="1192040" cy="523220"/>
          </a:xfrm>
          <a:prstGeom prst="rect">
            <a:avLst/>
          </a:prstGeom>
          <a:noFill/>
        </p:spPr>
        <p:txBody>
          <a:bodyPr wrap="square" rtlCol="0">
            <a:spAutoFit/>
          </a:bodyPr>
          <a:lstStyle/>
          <a:p>
            <a:r>
              <a:rPr lang="en-US" sz="2800" b="1">
                <a:latin typeface="Garamond" panose="02020404030301010803" pitchFamily="18" charset="0"/>
              </a:rPr>
              <a:t>TSH</a:t>
            </a:r>
            <a:endParaRPr lang="en-US" b="1">
              <a:latin typeface="Garamond" panose="02020404030301010803" pitchFamily="18" charset="0"/>
            </a:endParaRPr>
          </a:p>
        </p:txBody>
      </p:sp>
      <p:sp>
        <p:nvSpPr>
          <p:cNvPr id="7" name="TextBox 6">
            <a:extLst>
              <a:ext uri="{FF2B5EF4-FFF2-40B4-BE49-F238E27FC236}">
                <a16:creationId xmlns:a16="http://schemas.microsoft.com/office/drawing/2014/main" id="{8C1F3EE9-926B-5106-9960-9CE29C6941DB}"/>
              </a:ext>
            </a:extLst>
          </p:cNvPr>
          <p:cNvSpPr txBox="1"/>
          <p:nvPr/>
        </p:nvSpPr>
        <p:spPr>
          <a:xfrm>
            <a:off x="943366" y="955225"/>
            <a:ext cx="10206723" cy="523220"/>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i="1">
                <a:solidFill>
                  <a:srgbClr val="B31515"/>
                </a:solidFill>
              </a:rPr>
              <a:t>The Difference in TSH Interpretation (illustrative data)</a:t>
            </a:r>
          </a:p>
        </p:txBody>
      </p:sp>
      <p:sp>
        <p:nvSpPr>
          <p:cNvPr id="17" name="TextBox 16">
            <a:extLst>
              <a:ext uri="{FF2B5EF4-FFF2-40B4-BE49-F238E27FC236}">
                <a16:creationId xmlns:a16="http://schemas.microsoft.com/office/drawing/2014/main" id="{FC93B930-4A66-7EE2-F825-40B8D83F67E0}"/>
              </a:ext>
            </a:extLst>
          </p:cNvPr>
          <p:cNvSpPr txBox="1"/>
          <p:nvPr/>
        </p:nvSpPr>
        <p:spPr>
          <a:xfrm rot="18891164">
            <a:off x="8355220" y="5147119"/>
            <a:ext cx="726336" cy="523220"/>
          </a:xfrm>
          <a:prstGeom prst="rect">
            <a:avLst/>
          </a:prstGeom>
          <a:noFill/>
        </p:spPr>
        <p:txBody>
          <a:bodyPr wrap="square" rtlCol="0">
            <a:spAutoFit/>
          </a:bodyPr>
          <a:lstStyle/>
          <a:p>
            <a:r>
              <a:rPr lang="en-US" sz="2800">
                <a:latin typeface="Garamond" panose="02020404030301010803" pitchFamily="18" charset="0"/>
              </a:rPr>
              <a:t>Fall</a:t>
            </a:r>
            <a:endParaRPr lang="en-US">
              <a:latin typeface="Garamond" panose="02020404030301010803" pitchFamily="18" charset="0"/>
            </a:endParaRPr>
          </a:p>
        </p:txBody>
      </p:sp>
      <p:sp>
        <p:nvSpPr>
          <p:cNvPr id="23" name="TextBox 22">
            <a:extLst>
              <a:ext uri="{FF2B5EF4-FFF2-40B4-BE49-F238E27FC236}">
                <a16:creationId xmlns:a16="http://schemas.microsoft.com/office/drawing/2014/main" id="{14120C0C-E071-C7E8-F87A-6B8688011153}"/>
              </a:ext>
            </a:extLst>
          </p:cNvPr>
          <p:cNvSpPr txBox="1"/>
          <p:nvPr/>
        </p:nvSpPr>
        <p:spPr>
          <a:xfrm rot="18815529">
            <a:off x="9030255" y="5203894"/>
            <a:ext cx="1204356" cy="523220"/>
          </a:xfrm>
          <a:prstGeom prst="rect">
            <a:avLst/>
          </a:prstGeom>
          <a:noFill/>
        </p:spPr>
        <p:txBody>
          <a:bodyPr wrap="square" rtlCol="0">
            <a:spAutoFit/>
          </a:bodyPr>
          <a:lstStyle/>
          <a:p>
            <a:r>
              <a:rPr lang="en-US" sz="2800">
                <a:latin typeface="Garamond" panose="02020404030301010803" pitchFamily="18" charset="0"/>
              </a:rPr>
              <a:t>Winter</a:t>
            </a:r>
            <a:endParaRPr lang="en-US">
              <a:latin typeface="Garamond" panose="02020404030301010803" pitchFamily="18" charset="0"/>
            </a:endParaRPr>
          </a:p>
        </p:txBody>
      </p:sp>
      <p:sp>
        <p:nvSpPr>
          <p:cNvPr id="24" name="TextBox 23">
            <a:extLst>
              <a:ext uri="{FF2B5EF4-FFF2-40B4-BE49-F238E27FC236}">
                <a16:creationId xmlns:a16="http://schemas.microsoft.com/office/drawing/2014/main" id="{BDCC1708-F581-F5DC-D28C-756672FCDBDB}"/>
              </a:ext>
            </a:extLst>
          </p:cNvPr>
          <p:cNvSpPr txBox="1"/>
          <p:nvPr/>
        </p:nvSpPr>
        <p:spPr>
          <a:xfrm rot="19124918">
            <a:off x="6919698" y="5278759"/>
            <a:ext cx="1387634" cy="523220"/>
          </a:xfrm>
          <a:prstGeom prst="rect">
            <a:avLst/>
          </a:prstGeom>
          <a:noFill/>
        </p:spPr>
        <p:txBody>
          <a:bodyPr wrap="square" rtlCol="0">
            <a:spAutoFit/>
          </a:bodyPr>
          <a:lstStyle/>
          <a:p>
            <a:r>
              <a:rPr lang="en-US" sz="2800">
                <a:latin typeface="Garamond" panose="02020404030301010803" pitchFamily="18" charset="0"/>
              </a:rPr>
              <a:t>Summer</a:t>
            </a:r>
            <a:endParaRPr lang="en-US">
              <a:latin typeface="Garamond" panose="02020404030301010803" pitchFamily="18" charset="0"/>
            </a:endParaRPr>
          </a:p>
        </p:txBody>
      </p:sp>
      <p:sp>
        <p:nvSpPr>
          <p:cNvPr id="25" name="TextBox 24">
            <a:extLst>
              <a:ext uri="{FF2B5EF4-FFF2-40B4-BE49-F238E27FC236}">
                <a16:creationId xmlns:a16="http://schemas.microsoft.com/office/drawing/2014/main" id="{333C2F26-E92A-C245-D57D-615B20486BD6}"/>
              </a:ext>
            </a:extLst>
          </p:cNvPr>
          <p:cNvSpPr txBox="1"/>
          <p:nvPr/>
        </p:nvSpPr>
        <p:spPr>
          <a:xfrm>
            <a:off x="7720276" y="1660512"/>
            <a:ext cx="2534566" cy="369332"/>
          </a:xfrm>
          <a:prstGeom prst="rect">
            <a:avLst/>
          </a:prstGeom>
          <a:noFill/>
        </p:spPr>
        <p:txBody>
          <a:bodyPr wrap="square">
            <a:spAutoFit/>
          </a:bodyPr>
          <a:lstStyle/>
          <a:p>
            <a:r>
              <a:rPr lang="en-US" sz="1800" i="1">
                <a:solidFill>
                  <a:srgbClr val="B31515"/>
                </a:solidFill>
              </a:rPr>
              <a:t>“Reference Intervals” </a:t>
            </a:r>
            <a:endParaRPr lang="en-US"/>
          </a:p>
        </p:txBody>
      </p:sp>
      <p:sp>
        <p:nvSpPr>
          <p:cNvPr id="27" name="TextBox 26">
            <a:extLst>
              <a:ext uri="{FF2B5EF4-FFF2-40B4-BE49-F238E27FC236}">
                <a16:creationId xmlns:a16="http://schemas.microsoft.com/office/drawing/2014/main" id="{46D12994-DD46-45D1-553B-1471094267E5}"/>
              </a:ext>
            </a:extLst>
          </p:cNvPr>
          <p:cNvSpPr txBox="1"/>
          <p:nvPr/>
        </p:nvSpPr>
        <p:spPr>
          <a:xfrm>
            <a:off x="1914671" y="1625283"/>
            <a:ext cx="2353566" cy="369332"/>
          </a:xfrm>
          <a:prstGeom prst="rect">
            <a:avLst/>
          </a:prstGeom>
          <a:solidFill>
            <a:schemeClr val="bg1"/>
          </a:solidFill>
        </p:spPr>
        <p:txBody>
          <a:bodyPr wrap="square">
            <a:spAutoFit/>
          </a:bodyPr>
          <a:lstStyle/>
          <a:p>
            <a:r>
              <a:rPr lang="en-US" sz="1800" i="1">
                <a:solidFill>
                  <a:srgbClr val="B31515"/>
                </a:solidFill>
              </a:rPr>
              <a:t>“Null Intervals”</a:t>
            </a:r>
            <a:endParaRPr lang="en-US"/>
          </a:p>
        </p:txBody>
      </p:sp>
    </p:spTree>
    <p:extLst>
      <p:ext uri="{BB962C8B-B14F-4D97-AF65-F5344CB8AC3E}">
        <p14:creationId xmlns:p14="http://schemas.microsoft.com/office/powerpoint/2010/main" val="3479371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05365D-F43C-CB4F-828B-19CE93BB9F37}"/>
              </a:ext>
            </a:extLst>
          </p:cNvPr>
          <p:cNvGrpSpPr/>
          <p:nvPr/>
        </p:nvGrpSpPr>
        <p:grpSpPr>
          <a:xfrm>
            <a:off x="7698353" y="2573426"/>
            <a:ext cx="300566" cy="1813984"/>
            <a:chOff x="9237132" y="2569632"/>
            <a:chExt cx="300566" cy="1041401"/>
          </a:xfrm>
        </p:grpSpPr>
        <p:cxnSp>
          <p:nvCxnSpPr>
            <p:cNvPr id="10" name="Straight Arrow Connector 9">
              <a:extLst>
                <a:ext uri="{FF2B5EF4-FFF2-40B4-BE49-F238E27FC236}">
                  <a16:creationId xmlns:a16="http://schemas.microsoft.com/office/drawing/2014/main" id="{8FB23650-ECE5-F717-2C86-B01DF1D9B94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59104DE-0F1D-431F-A706-D9820CAB0231}"/>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890D2C8-3159-75BB-288C-1C3DC812702B}"/>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22BE13-376B-3C8F-9FD9-598F9A689031}"/>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318C00-01BB-D517-9288-8F4662782BFA}"/>
              </a:ext>
            </a:extLst>
          </p:cNvPr>
          <p:cNvGrpSpPr/>
          <p:nvPr/>
        </p:nvGrpSpPr>
        <p:grpSpPr>
          <a:xfrm>
            <a:off x="12332967" y="1903305"/>
            <a:ext cx="300566" cy="1729318"/>
            <a:chOff x="9057215" y="2347382"/>
            <a:chExt cx="300566" cy="1041401"/>
          </a:xfrm>
        </p:grpSpPr>
        <p:cxnSp>
          <p:nvCxnSpPr>
            <p:cNvPr id="20" name="Straight Arrow Connector 19">
              <a:extLst>
                <a:ext uri="{FF2B5EF4-FFF2-40B4-BE49-F238E27FC236}">
                  <a16:creationId xmlns:a16="http://schemas.microsoft.com/office/drawing/2014/main" id="{25ABF861-AE92-099D-D512-1731EADE0E66}"/>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3E0C49-B1C0-78B3-52CC-FB312C58BA4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D6D80-52C8-C56A-D4B7-F43275F8EE83}"/>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Title 2">
            <a:extLst>
              <a:ext uri="{FF2B5EF4-FFF2-40B4-BE49-F238E27FC236}">
                <a16:creationId xmlns:a16="http://schemas.microsoft.com/office/drawing/2014/main" id="{9BDC20AB-CEF5-09B1-6771-D721B68D8041}"/>
              </a:ext>
            </a:extLst>
          </p:cNvPr>
          <p:cNvSpPr txBox="1">
            <a:spLocks/>
          </p:cNvSpPr>
          <p:nvPr/>
        </p:nvSpPr>
        <p:spPr bwMode="auto">
          <a:xfrm>
            <a:off x="838200" y="-5291"/>
            <a:ext cx="11130643" cy="69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r>
              <a:rPr lang="en-US">
                <a:latin typeface="Georgia"/>
              </a:rPr>
              <a:t>Null Intervals vs Reference Intervals:</a:t>
            </a:r>
            <a:endParaRPr lang="en-US"/>
          </a:p>
        </p:txBody>
      </p:sp>
      <p:grpSp>
        <p:nvGrpSpPr>
          <p:cNvPr id="36" name="Group 35">
            <a:extLst>
              <a:ext uri="{FF2B5EF4-FFF2-40B4-BE49-F238E27FC236}">
                <a16:creationId xmlns:a16="http://schemas.microsoft.com/office/drawing/2014/main" id="{84E5F01F-4E2A-47D6-7993-EB9FE9B551C9}"/>
              </a:ext>
            </a:extLst>
          </p:cNvPr>
          <p:cNvGrpSpPr/>
          <p:nvPr/>
        </p:nvGrpSpPr>
        <p:grpSpPr>
          <a:xfrm>
            <a:off x="12688404" y="4606482"/>
            <a:ext cx="300566" cy="649818"/>
            <a:chOff x="9237132" y="2569632"/>
            <a:chExt cx="300566" cy="1041401"/>
          </a:xfrm>
        </p:grpSpPr>
        <p:cxnSp>
          <p:nvCxnSpPr>
            <p:cNvPr id="32" name="Straight Arrow Connector 31">
              <a:extLst>
                <a:ext uri="{FF2B5EF4-FFF2-40B4-BE49-F238E27FC236}">
                  <a16:creationId xmlns:a16="http://schemas.microsoft.com/office/drawing/2014/main" id="{4BB0B0D7-076E-89A6-4FFF-03B0F7C7E7F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F1B3B95-8B96-F2A3-97D3-3ECF8BF65ADD}"/>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688822A-DBD5-783D-8A3E-CE07386D637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7B5BAA-152B-F116-9068-CCC7A242A532}"/>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5AFDABB5-72FB-6287-0E7B-7BC7C51857DE}"/>
              </a:ext>
            </a:extLst>
          </p:cNvPr>
          <p:cNvSpPr/>
          <p:nvPr/>
        </p:nvSpPr>
        <p:spPr>
          <a:xfrm>
            <a:off x="1640416" y="3459758"/>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1">
            <a:extLst>
              <a:ext uri="{FF2B5EF4-FFF2-40B4-BE49-F238E27FC236}">
                <a16:creationId xmlns:a16="http://schemas.microsoft.com/office/drawing/2014/main" id="{7FB80B63-2888-D98F-14C8-EDCF933BAE46}"/>
              </a:ext>
            </a:extLst>
          </p:cNvPr>
          <p:cNvSpPr txBox="1">
            <a:spLocks/>
          </p:cNvSpPr>
          <p:nvPr/>
        </p:nvSpPr>
        <p:spPr bwMode="auto">
          <a:xfrm>
            <a:off x="3324157" y="3386483"/>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grpSp>
        <p:nvGrpSpPr>
          <p:cNvPr id="46" name="Group 45">
            <a:extLst>
              <a:ext uri="{FF2B5EF4-FFF2-40B4-BE49-F238E27FC236}">
                <a16:creationId xmlns:a16="http://schemas.microsoft.com/office/drawing/2014/main" id="{4B6DA38E-186C-C9FF-EE02-9F24D5139984}"/>
              </a:ext>
            </a:extLst>
          </p:cNvPr>
          <p:cNvGrpSpPr/>
          <p:nvPr/>
        </p:nvGrpSpPr>
        <p:grpSpPr>
          <a:xfrm>
            <a:off x="2430007" y="1331960"/>
            <a:ext cx="394143" cy="3440200"/>
            <a:chOff x="9237132" y="2569632"/>
            <a:chExt cx="300566" cy="1041401"/>
          </a:xfrm>
        </p:grpSpPr>
        <p:cxnSp>
          <p:nvCxnSpPr>
            <p:cNvPr id="42" name="Straight Arrow Connector 41">
              <a:extLst>
                <a:ext uri="{FF2B5EF4-FFF2-40B4-BE49-F238E27FC236}">
                  <a16:creationId xmlns:a16="http://schemas.microsoft.com/office/drawing/2014/main" id="{1FD34974-4881-A5FB-95D6-B6420E7304D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3062788-4505-CB05-41EB-24AE508B4D25}"/>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433740C-0B54-E7FF-5A8A-E2B76ED74B4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0AA9D7-5C79-43C0-145C-2207613BB9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F066F6-BC6C-443A-EB51-A1D8A711DCF4}"/>
              </a:ext>
            </a:extLst>
          </p:cNvPr>
          <p:cNvGrpSpPr/>
          <p:nvPr/>
        </p:nvGrpSpPr>
        <p:grpSpPr>
          <a:xfrm>
            <a:off x="3592441" y="4032798"/>
            <a:ext cx="372730" cy="588042"/>
            <a:chOff x="9237132" y="2569632"/>
            <a:chExt cx="300566" cy="1041401"/>
          </a:xfrm>
        </p:grpSpPr>
        <p:cxnSp>
          <p:nvCxnSpPr>
            <p:cNvPr id="48" name="Straight Arrow Connector 47">
              <a:extLst>
                <a:ext uri="{FF2B5EF4-FFF2-40B4-BE49-F238E27FC236}">
                  <a16:creationId xmlns:a16="http://schemas.microsoft.com/office/drawing/2014/main" id="{452C481D-FDB6-F719-9E43-DE51612440E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5B8076F-1679-1306-B966-A0F30AF20BDB}"/>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67D9427-9787-A836-70BA-631F794F7F0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88AF0D-B4EE-A125-5C3A-6378D406EE96}"/>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D8DCADC-6994-BA26-3A7B-7AB69CFB691C}"/>
              </a:ext>
            </a:extLst>
          </p:cNvPr>
          <p:cNvGrpSpPr/>
          <p:nvPr/>
        </p:nvGrpSpPr>
        <p:grpSpPr>
          <a:xfrm>
            <a:off x="1585381" y="3395130"/>
            <a:ext cx="300566" cy="300569"/>
            <a:chOff x="9057215" y="2347382"/>
            <a:chExt cx="300566" cy="1041401"/>
          </a:xfrm>
        </p:grpSpPr>
        <p:cxnSp>
          <p:nvCxnSpPr>
            <p:cNvPr id="54" name="Straight Arrow Connector 53">
              <a:extLst>
                <a:ext uri="{FF2B5EF4-FFF2-40B4-BE49-F238E27FC236}">
                  <a16:creationId xmlns:a16="http://schemas.microsoft.com/office/drawing/2014/main" id="{CD423C87-FBB9-E6DD-9AAA-49D05F847927}"/>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B7C09C-063E-2FD6-C34C-E52683C2E82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17A457-ADFC-1FD9-868B-6930A15C98A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A44C32B-DD39-8AB1-2981-07743B9B2ADB}"/>
              </a:ext>
            </a:extLst>
          </p:cNvPr>
          <p:cNvGrpSpPr/>
          <p:nvPr/>
        </p:nvGrpSpPr>
        <p:grpSpPr>
          <a:xfrm>
            <a:off x="1018115" y="2171698"/>
            <a:ext cx="3729566" cy="2745317"/>
            <a:chOff x="6034614" y="1282699"/>
            <a:chExt cx="3729566" cy="2745317"/>
          </a:xfrm>
        </p:grpSpPr>
        <p:cxnSp>
          <p:nvCxnSpPr>
            <p:cNvPr id="59" name="Straight Arrow Connector 58">
              <a:extLst>
                <a:ext uri="{FF2B5EF4-FFF2-40B4-BE49-F238E27FC236}">
                  <a16:creationId xmlns:a16="http://schemas.microsoft.com/office/drawing/2014/main" id="{733F1927-DE00-B386-8A5D-850657102809}"/>
                </a:ext>
              </a:extLst>
            </p:cNvPr>
            <p:cNvCxnSpPr>
              <a:cxnSpLocks/>
            </p:cNvCxnSpPr>
            <p:nvPr/>
          </p:nvCxnSpPr>
          <p:spPr>
            <a:xfrm flipH="1">
              <a:off x="6038848" y="1282699"/>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D125BD9-BCF2-9649-8C0D-4F0EF3D64AA1}"/>
                </a:ext>
              </a:extLst>
            </p:cNvPr>
            <p:cNvCxnSpPr>
              <a:cxnSpLocks/>
            </p:cNvCxnSpPr>
            <p:nvPr/>
          </p:nvCxnSpPr>
          <p:spPr>
            <a:xfrm>
              <a:off x="6034614" y="4013198"/>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Rectangle: Rounded Corners 64">
            <a:extLst>
              <a:ext uri="{FF2B5EF4-FFF2-40B4-BE49-F238E27FC236}">
                <a16:creationId xmlns:a16="http://schemas.microsoft.com/office/drawing/2014/main" id="{2745E2B9-8F07-87DE-4B2E-A6744F66CAC0}"/>
              </a:ext>
            </a:extLst>
          </p:cNvPr>
          <p:cNvSpPr/>
          <p:nvPr/>
        </p:nvSpPr>
        <p:spPr>
          <a:xfrm>
            <a:off x="7672117" y="347413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5327B55-E8AD-0DE5-6607-FD0BFE906EBB}"/>
              </a:ext>
            </a:extLst>
          </p:cNvPr>
          <p:cNvGrpSpPr/>
          <p:nvPr/>
        </p:nvGrpSpPr>
        <p:grpSpPr>
          <a:xfrm>
            <a:off x="7602705" y="3409506"/>
            <a:ext cx="300566" cy="300569"/>
            <a:chOff x="9057215" y="2347382"/>
            <a:chExt cx="300566" cy="1041401"/>
          </a:xfrm>
        </p:grpSpPr>
        <p:cxnSp>
          <p:nvCxnSpPr>
            <p:cNvPr id="75" name="Straight Arrow Connector 74">
              <a:extLst>
                <a:ext uri="{FF2B5EF4-FFF2-40B4-BE49-F238E27FC236}">
                  <a16:creationId xmlns:a16="http://schemas.microsoft.com/office/drawing/2014/main" id="{3525B28E-F0F4-E896-42C6-374D6EF5ED1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10552A1-8715-B13B-409E-A49B8EF7B5F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528A2B4-FA19-97FA-80B3-7CD89F076ACA}"/>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143E375E-DE32-85E0-521A-FAC70934FCDB}"/>
              </a:ext>
            </a:extLst>
          </p:cNvPr>
          <p:cNvCxnSpPr>
            <a:cxnSpLocks/>
          </p:cNvCxnSpPr>
          <p:nvPr/>
        </p:nvCxnSpPr>
        <p:spPr>
          <a:xfrm flipH="1">
            <a:off x="7039673" y="2186074"/>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D3CB34-FA8D-4E22-F519-3AA550ECD76B}"/>
              </a:ext>
            </a:extLst>
          </p:cNvPr>
          <p:cNvCxnSpPr>
            <a:cxnSpLocks/>
          </p:cNvCxnSpPr>
          <p:nvPr/>
        </p:nvCxnSpPr>
        <p:spPr>
          <a:xfrm>
            <a:off x="7035439" y="4916573"/>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2BFEF5-27FD-3BCC-7593-D91F961117F7}"/>
              </a:ext>
            </a:extLst>
          </p:cNvPr>
          <p:cNvCxnSpPr>
            <a:cxnSpLocks/>
          </p:cNvCxnSpPr>
          <p:nvPr/>
        </p:nvCxnSpPr>
        <p:spPr>
          <a:xfrm flipH="1">
            <a:off x="7755544" y="4928759"/>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B2E71FC-5D22-6CF0-0418-89206DFD4061}"/>
              </a:ext>
            </a:extLst>
          </p:cNvPr>
          <p:cNvCxnSpPr>
            <a:cxnSpLocks/>
          </p:cNvCxnSpPr>
          <p:nvPr/>
        </p:nvCxnSpPr>
        <p:spPr>
          <a:xfrm flipH="1">
            <a:off x="1732093" y="4753063"/>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AAFE38B-1EBF-B455-7CA9-524B6C0D0B04}"/>
              </a:ext>
            </a:extLst>
          </p:cNvPr>
          <p:cNvCxnSpPr>
            <a:cxnSpLocks/>
          </p:cNvCxnSpPr>
          <p:nvPr/>
        </p:nvCxnSpPr>
        <p:spPr>
          <a:xfrm flipH="1">
            <a:off x="3744617"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522CC91-FCD6-B85D-27FC-B781323E4EEE}"/>
              </a:ext>
            </a:extLst>
          </p:cNvPr>
          <p:cNvCxnSpPr>
            <a:cxnSpLocks/>
          </p:cNvCxnSpPr>
          <p:nvPr/>
        </p:nvCxnSpPr>
        <p:spPr>
          <a:xfrm flipH="1">
            <a:off x="2622788"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D3DEA64-0B3E-CB0E-4D1C-A81C44FD242D}"/>
              </a:ext>
            </a:extLst>
          </p:cNvPr>
          <p:cNvCxnSpPr>
            <a:cxnSpLocks/>
          </p:cNvCxnSpPr>
          <p:nvPr/>
        </p:nvCxnSpPr>
        <p:spPr>
          <a:xfrm flipH="1">
            <a:off x="8891355"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DDB6273-E595-5222-3ACA-1EB5D91AE245}"/>
              </a:ext>
            </a:extLst>
          </p:cNvPr>
          <p:cNvGrpSpPr/>
          <p:nvPr/>
        </p:nvGrpSpPr>
        <p:grpSpPr>
          <a:xfrm>
            <a:off x="12973641" y="5599196"/>
            <a:ext cx="300566" cy="448136"/>
            <a:chOff x="9237132" y="2569632"/>
            <a:chExt cx="300566" cy="1041401"/>
          </a:xfrm>
        </p:grpSpPr>
        <p:cxnSp>
          <p:nvCxnSpPr>
            <p:cNvPr id="109" name="Straight Arrow Connector 108">
              <a:extLst>
                <a:ext uri="{FF2B5EF4-FFF2-40B4-BE49-F238E27FC236}">
                  <a16:creationId xmlns:a16="http://schemas.microsoft.com/office/drawing/2014/main" id="{101FDF0F-9450-C45E-35F8-1D0414FA323F}"/>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294FE7AB-8D42-8D66-086B-9DE08D568B15}"/>
                </a:ext>
              </a:extLst>
            </p:cNvPr>
            <p:cNvSpPr/>
            <p:nvPr/>
          </p:nvSpPr>
          <p:spPr>
            <a:xfrm>
              <a:off x="9239249" y="2928970"/>
              <a:ext cx="271373" cy="39419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FDABCF2B-FF44-0065-19CD-0362E4E8C44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C036AC1-5752-0994-7A8B-20B7F45EA1E3}"/>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4D7E471-2B8D-2279-94D1-6EE075F70D22}"/>
              </a:ext>
            </a:extLst>
          </p:cNvPr>
          <p:cNvSpPr txBox="1"/>
          <p:nvPr/>
        </p:nvSpPr>
        <p:spPr>
          <a:xfrm rot="18891164">
            <a:off x="1702117" y="5292646"/>
            <a:ext cx="1465486" cy="461665"/>
          </a:xfrm>
          <a:prstGeom prst="rect">
            <a:avLst/>
          </a:prstGeom>
          <a:noFill/>
        </p:spPr>
        <p:txBody>
          <a:bodyPr wrap="square" rtlCol="0">
            <a:spAutoFit/>
          </a:bodyPr>
          <a:lstStyle/>
          <a:p>
            <a:r>
              <a:rPr lang="en-US" sz="2400">
                <a:latin typeface="Garamond" panose="02020404030301010803" pitchFamily="18" charset="0"/>
              </a:rPr>
              <a:t>Inpatient</a:t>
            </a:r>
            <a:endParaRPr lang="en-US">
              <a:latin typeface="Garamond" panose="02020404030301010803" pitchFamily="18" charset="0"/>
            </a:endParaRPr>
          </a:p>
        </p:txBody>
      </p:sp>
      <p:sp>
        <p:nvSpPr>
          <p:cNvPr id="4" name="TextBox 3">
            <a:extLst>
              <a:ext uri="{FF2B5EF4-FFF2-40B4-BE49-F238E27FC236}">
                <a16:creationId xmlns:a16="http://schemas.microsoft.com/office/drawing/2014/main" id="{1EC42694-5BE3-57C3-7E80-DEA1BFFE8488}"/>
              </a:ext>
            </a:extLst>
          </p:cNvPr>
          <p:cNvSpPr txBox="1"/>
          <p:nvPr/>
        </p:nvSpPr>
        <p:spPr>
          <a:xfrm rot="18815529">
            <a:off x="2740639" y="5161839"/>
            <a:ext cx="1881392" cy="892552"/>
          </a:xfrm>
          <a:prstGeom prst="rect">
            <a:avLst/>
          </a:prstGeom>
          <a:noFill/>
        </p:spPr>
        <p:txBody>
          <a:bodyPr wrap="square" rtlCol="0">
            <a:spAutoFit/>
          </a:bodyPr>
          <a:lstStyle/>
          <a:p>
            <a:pPr algn="r"/>
            <a:r>
              <a:rPr lang="en-US" sz="2400">
                <a:latin typeface="Garamond" panose="02020404030301010803" pitchFamily="18" charset="0"/>
              </a:rPr>
              <a:t>Inpatient</a:t>
            </a:r>
            <a:r>
              <a:rPr lang="en-US" sz="2800">
                <a:latin typeface="Garamond" panose="02020404030301010803" pitchFamily="18" charset="0"/>
              </a:rPr>
              <a:t>     </a:t>
            </a:r>
          </a:p>
          <a:p>
            <a:pPr algn="r"/>
            <a:r>
              <a:rPr lang="en-US" sz="2400">
                <a:latin typeface="Garamond" panose="02020404030301010803" pitchFamily="18" charset="0"/>
              </a:rPr>
              <a:t>+ </a:t>
            </a:r>
            <a:r>
              <a:rPr lang="en-US" sz="2400" err="1">
                <a:latin typeface="Garamond" panose="02020404030301010803" pitchFamily="18" charset="0"/>
              </a:rPr>
              <a:t>ldopa</a:t>
            </a:r>
            <a:endParaRPr lang="en-US" sz="1600">
              <a:latin typeface="Garamond" panose="02020404030301010803" pitchFamily="18" charset="0"/>
            </a:endParaRPr>
          </a:p>
        </p:txBody>
      </p:sp>
      <p:sp>
        <p:nvSpPr>
          <p:cNvPr id="5" name="TextBox 4">
            <a:extLst>
              <a:ext uri="{FF2B5EF4-FFF2-40B4-BE49-F238E27FC236}">
                <a16:creationId xmlns:a16="http://schemas.microsoft.com/office/drawing/2014/main" id="{84CCED3B-7A30-B3E4-751F-F5344CD427A1}"/>
              </a:ext>
            </a:extLst>
          </p:cNvPr>
          <p:cNvSpPr txBox="1"/>
          <p:nvPr/>
        </p:nvSpPr>
        <p:spPr>
          <a:xfrm rot="19124918">
            <a:off x="675455" y="5331600"/>
            <a:ext cx="1510388" cy="461665"/>
          </a:xfrm>
          <a:prstGeom prst="rect">
            <a:avLst/>
          </a:prstGeom>
          <a:noFill/>
        </p:spPr>
        <p:txBody>
          <a:bodyPr wrap="square" rtlCol="0">
            <a:spAutoFit/>
          </a:bodyPr>
          <a:lstStyle/>
          <a:p>
            <a:r>
              <a:rPr lang="en-US" sz="2400">
                <a:latin typeface="Garamond" panose="02020404030301010803" pitchFamily="18" charset="0"/>
              </a:rPr>
              <a:t>Checkup</a:t>
            </a:r>
            <a:endParaRPr lang="en-US">
              <a:latin typeface="Garamond" panose="02020404030301010803" pitchFamily="18" charset="0"/>
            </a:endParaRPr>
          </a:p>
        </p:txBody>
      </p:sp>
      <p:sp>
        <p:nvSpPr>
          <p:cNvPr id="6" name="TextBox 5">
            <a:extLst>
              <a:ext uri="{FF2B5EF4-FFF2-40B4-BE49-F238E27FC236}">
                <a16:creationId xmlns:a16="http://schemas.microsoft.com/office/drawing/2014/main" id="{15A32FC4-DEB7-D2FA-8CD4-F4C3F526B182}"/>
              </a:ext>
            </a:extLst>
          </p:cNvPr>
          <p:cNvSpPr txBox="1"/>
          <p:nvPr/>
        </p:nvSpPr>
        <p:spPr>
          <a:xfrm rot="16200000">
            <a:off x="-158092" y="3226192"/>
            <a:ext cx="1192040" cy="523220"/>
          </a:xfrm>
          <a:prstGeom prst="rect">
            <a:avLst/>
          </a:prstGeom>
          <a:noFill/>
        </p:spPr>
        <p:txBody>
          <a:bodyPr wrap="square" rtlCol="0">
            <a:spAutoFit/>
          </a:bodyPr>
          <a:lstStyle/>
          <a:p>
            <a:r>
              <a:rPr lang="en-US" sz="2800" b="1">
                <a:latin typeface="Garamond" panose="02020404030301010803" pitchFamily="18" charset="0"/>
              </a:rPr>
              <a:t>TSH</a:t>
            </a:r>
            <a:endParaRPr lang="en-US" b="1">
              <a:latin typeface="Garamond" panose="02020404030301010803" pitchFamily="18" charset="0"/>
            </a:endParaRPr>
          </a:p>
        </p:txBody>
      </p:sp>
      <p:sp>
        <p:nvSpPr>
          <p:cNvPr id="7" name="TextBox 6">
            <a:extLst>
              <a:ext uri="{FF2B5EF4-FFF2-40B4-BE49-F238E27FC236}">
                <a16:creationId xmlns:a16="http://schemas.microsoft.com/office/drawing/2014/main" id="{8C1F3EE9-926B-5106-9960-9CE29C6941DB}"/>
              </a:ext>
            </a:extLst>
          </p:cNvPr>
          <p:cNvSpPr txBox="1"/>
          <p:nvPr/>
        </p:nvSpPr>
        <p:spPr>
          <a:xfrm>
            <a:off x="2322222" y="713619"/>
            <a:ext cx="664178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i="1">
                <a:solidFill>
                  <a:schemeClr val="accent5"/>
                </a:solidFill>
              </a:rPr>
              <a:t>The length of the 95% interval is Variable!</a:t>
            </a:r>
          </a:p>
        </p:txBody>
      </p:sp>
      <p:sp>
        <p:nvSpPr>
          <p:cNvPr id="16" name="TextBox 15">
            <a:extLst>
              <a:ext uri="{FF2B5EF4-FFF2-40B4-BE49-F238E27FC236}">
                <a16:creationId xmlns:a16="http://schemas.microsoft.com/office/drawing/2014/main" id="{49CAE8AC-DE28-5572-D0B3-36072B911828}"/>
              </a:ext>
            </a:extLst>
          </p:cNvPr>
          <p:cNvSpPr txBox="1"/>
          <p:nvPr/>
        </p:nvSpPr>
        <p:spPr>
          <a:xfrm>
            <a:off x="7720276" y="1660512"/>
            <a:ext cx="2534566" cy="369332"/>
          </a:xfrm>
          <a:prstGeom prst="rect">
            <a:avLst/>
          </a:prstGeom>
          <a:noFill/>
        </p:spPr>
        <p:txBody>
          <a:bodyPr wrap="square">
            <a:spAutoFit/>
          </a:bodyPr>
          <a:lstStyle/>
          <a:p>
            <a:r>
              <a:rPr lang="en-US" sz="1800" i="1">
                <a:solidFill>
                  <a:srgbClr val="B31515"/>
                </a:solidFill>
              </a:rPr>
              <a:t>“Reference Intervals” </a:t>
            </a:r>
            <a:endParaRPr lang="en-US"/>
          </a:p>
        </p:txBody>
      </p:sp>
      <p:sp>
        <p:nvSpPr>
          <p:cNvPr id="17" name="TextBox 16">
            <a:extLst>
              <a:ext uri="{FF2B5EF4-FFF2-40B4-BE49-F238E27FC236}">
                <a16:creationId xmlns:a16="http://schemas.microsoft.com/office/drawing/2014/main" id="{FC93B930-4A66-7EE2-F825-40B8D83F67E0}"/>
              </a:ext>
            </a:extLst>
          </p:cNvPr>
          <p:cNvSpPr txBox="1"/>
          <p:nvPr/>
        </p:nvSpPr>
        <p:spPr>
          <a:xfrm rot="18891164">
            <a:off x="7970104" y="5259964"/>
            <a:ext cx="1478398" cy="523220"/>
          </a:xfrm>
          <a:prstGeom prst="rect">
            <a:avLst/>
          </a:prstGeom>
          <a:noFill/>
        </p:spPr>
        <p:txBody>
          <a:bodyPr wrap="square" rtlCol="0">
            <a:spAutoFit/>
          </a:bodyPr>
          <a:lstStyle/>
          <a:p>
            <a:r>
              <a:rPr lang="en-US" sz="2800">
                <a:latin typeface="Garamond" panose="02020404030301010803" pitchFamily="18" charset="0"/>
              </a:rPr>
              <a:t>Inpatient</a:t>
            </a:r>
            <a:endParaRPr lang="en-US">
              <a:latin typeface="Garamond" panose="02020404030301010803" pitchFamily="18" charset="0"/>
            </a:endParaRPr>
          </a:p>
        </p:txBody>
      </p:sp>
      <p:sp>
        <p:nvSpPr>
          <p:cNvPr id="24" name="TextBox 23">
            <a:extLst>
              <a:ext uri="{FF2B5EF4-FFF2-40B4-BE49-F238E27FC236}">
                <a16:creationId xmlns:a16="http://schemas.microsoft.com/office/drawing/2014/main" id="{BDCC1708-F581-F5DC-D28C-756672FCDBDB}"/>
              </a:ext>
            </a:extLst>
          </p:cNvPr>
          <p:cNvSpPr txBox="1"/>
          <p:nvPr/>
        </p:nvSpPr>
        <p:spPr>
          <a:xfrm rot="19124918">
            <a:off x="6874654" y="5221742"/>
            <a:ext cx="1594407" cy="523220"/>
          </a:xfrm>
          <a:prstGeom prst="rect">
            <a:avLst/>
          </a:prstGeom>
          <a:noFill/>
        </p:spPr>
        <p:txBody>
          <a:bodyPr wrap="square" rtlCol="0">
            <a:spAutoFit/>
          </a:bodyPr>
          <a:lstStyle/>
          <a:p>
            <a:r>
              <a:rPr lang="en-US" sz="2800">
                <a:latin typeface="Garamond" panose="02020404030301010803" pitchFamily="18" charset="0"/>
              </a:rPr>
              <a:t>Checkup</a:t>
            </a:r>
            <a:endParaRPr lang="en-US">
              <a:latin typeface="Garamond" panose="02020404030301010803" pitchFamily="18" charset="0"/>
            </a:endParaRPr>
          </a:p>
        </p:txBody>
      </p:sp>
      <p:grpSp>
        <p:nvGrpSpPr>
          <p:cNvPr id="2" name="Group 1">
            <a:extLst>
              <a:ext uri="{FF2B5EF4-FFF2-40B4-BE49-F238E27FC236}">
                <a16:creationId xmlns:a16="http://schemas.microsoft.com/office/drawing/2014/main" id="{1D64CAEE-9EE0-8842-0E42-C1E9C2FC6922}"/>
              </a:ext>
            </a:extLst>
          </p:cNvPr>
          <p:cNvGrpSpPr/>
          <p:nvPr/>
        </p:nvGrpSpPr>
        <p:grpSpPr>
          <a:xfrm>
            <a:off x="8747900" y="2573425"/>
            <a:ext cx="300566" cy="1813984"/>
            <a:chOff x="9237132" y="2569632"/>
            <a:chExt cx="300566" cy="1041401"/>
          </a:xfrm>
        </p:grpSpPr>
        <p:cxnSp>
          <p:nvCxnSpPr>
            <p:cNvPr id="8" name="Straight Arrow Connector 7">
              <a:extLst>
                <a:ext uri="{FF2B5EF4-FFF2-40B4-BE49-F238E27FC236}">
                  <a16:creationId xmlns:a16="http://schemas.microsoft.com/office/drawing/2014/main" id="{76BFAD2C-EEBB-F71F-7DF0-AFA908B44AAE}"/>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641819-8160-224D-3F12-2132032A6CDA}"/>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65963E-EB54-D912-4E8D-BE6A74DCAAB4}"/>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86FA02-C3DB-576E-B787-3D3CDA95BE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455D0BE-6940-6E39-1C52-D9ECE07828DF}"/>
              </a:ext>
            </a:extLst>
          </p:cNvPr>
          <p:cNvGrpSpPr/>
          <p:nvPr/>
        </p:nvGrpSpPr>
        <p:grpSpPr>
          <a:xfrm>
            <a:off x="1634904" y="2613538"/>
            <a:ext cx="300566" cy="1813984"/>
            <a:chOff x="9237132" y="2569632"/>
            <a:chExt cx="300566" cy="1041401"/>
          </a:xfrm>
        </p:grpSpPr>
        <p:cxnSp>
          <p:nvCxnSpPr>
            <p:cNvPr id="29" name="Straight Arrow Connector 28">
              <a:extLst>
                <a:ext uri="{FF2B5EF4-FFF2-40B4-BE49-F238E27FC236}">
                  <a16:creationId xmlns:a16="http://schemas.microsoft.com/office/drawing/2014/main" id="{31067596-F271-FCF5-9CF1-F205993A125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2B40690-B67B-0959-4672-966A0988FE8E}"/>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3306820-76CD-B0AE-34F6-40CDC1179666}"/>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2EB0D7-D6B4-446F-5EBE-03ADF17DFCCE}"/>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D06CCF9-44E1-DD9F-17F1-91240133B223}"/>
              </a:ext>
            </a:extLst>
          </p:cNvPr>
          <p:cNvSpPr txBox="1"/>
          <p:nvPr/>
        </p:nvSpPr>
        <p:spPr>
          <a:xfrm>
            <a:off x="1914671" y="1625283"/>
            <a:ext cx="2353566" cy="369332"/>
          </a:xfrm>
          <a:prstGeom prst="rect">
            <a:avLst/>
          </a:prstGeom>
          <a:solidFill>
            <a:schemeClr val="bg1"/>
          </a:solidFill>
        </p:spPr>
        <p:txBody>
          <a:bodyPr wrap="square">
            <a:spAutoFit/>
          </a:bodyPr>
          <a:lstStyle/>
          <a:p>
            <a:r>
              <a:rPr lang="en-US" sz="1800" i="1">
                <a:solidFill>
                  <a:srgbClr val="B31515"/>
                </a:solidFill>
              </a:rPr>
              <a:t>“Null Intervals”</a:t>
            </a:r>
            <a:endParaRPr lang="en-US"/>
          </a:p>
        </p:txBody>
      </p:sp>
      <p:grpSp>
        <p:nvGrpSpPr>
          <p:cNvPr id="53" name="Group 52">
            <a:extLst>
              <a:ext uri="{FF2B5EF4-FFF2-40B4-BE49-F238E27FC236}">
                <a16:creationId xmlns:a16="http://schemas.microsoft.com/office/drawing/2014/main" id="{3C1DE6BD-7EF6-8481-7EDA-EF83CF88D5BD}"/>
              </a:ext>
            </a:extLst>
          </p:cNvPr>
          <p:cNvGrpSpPr/>
          <p:nvPr/>
        </p:nvGrpSpPr>
        <p:grpSpPr>
          <a:xfrm>
            <a:off x="2384662" y="2111060"/>
            <a:ext cx="300566" cy="300569"/>
            <a:chOff x="9057215" y="2347382"/>
            <a:chExt cx="300566" cy="1041401"/>
          </a:xfrm>
        </p:grpSpPr>
        <p:cxnSp>
          <p:nvCxnSpPr>
            <p:cNvPr id="58" name="Straight Arrow Connector 57">
              <a:extLst>
                <a:ext uri="{FF2B5EF4-FFF2-40B4-BE49-F238E27FC236}">
                  <a16:creationId xmlns:a16="http://schemas.microsoft.com/office/drawing/2014/main" id="{B848AAD3-A55D-FA4A-7323-823EE5CC378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218D801-C8BB-DC60-2A09-513E5DA05D3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D5EB0F9-1EC9-9203-70B5-8F4F9F7EA259}"/>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Rounded Corners 18">
            <a:extLst>
              <a:ext uri="{FF2B5EF4-FFF2-40B4-BE49-F238E27FC236}">
                <a16:creationId xmlns:a16="http://schemas.microsoft.com/office/drawing/2014/main" id="{D2698347-DDE3-DABB-9C09-18902EE1DC51}"/>
              </a:ext>
            </a:extLst>
          </p:cNvPr>
          <p:cNvSpPr/>
          <p:nvPr/>
        </p:nvSpPr>
        <p:spPr>
          <a:xfrm>
            <a:off x="2442872" y="2180197"/>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917BD2D2-6959-D57C-CFA6-DBE379C846AA}"/>
              </a:ext>
            </a:extLst>
          </p:cNvPr>
          <p:cNvGrpSpPr/>
          <p:nvPr/>
        </p:nvGrpSpPr>
        <p:grpSpPr>
          <a:xfrm>
            <a:off x="3622616" y="3409457"/>
            <a:ext cx="300566" cy="300569"/>
            <a:chOff x="9057215" y="2347382"/>
            <a:chExt cx="300566" cy="1041401"/>
          </a:xfrm>
        </p:grpSpPr>
        <p:cxnSp>
          <p:nvCxnSpPr>
            <p:cNvPr id="82" name="Straight Arrow Connector 81">
              <a:extLst>
                <a:ext uri="{FF2B5EF4-FFF2-40B4-BE49-F238E27FC236}">
                  <a16:creationId xmlns:a16="http://schemas.microsoft.com/office/drawing/2014/main" id="{04B7787A-FCCB-2362-F031-505413A4953D}"/>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AE271DA-66DE-90E1-A5EB-5717C35B1D48}"/>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544D268-A0E0-AE7D-CE3D-8FCA2E54BD68}"/>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Rectangle: Rounded Corners 18">
            <a:extLst>
              <a:ext uri="{FF2B5EF4-FFF2-40B4-BE49-F238E27FC236}">
                <a16:creationId xmlns:a16="http://schemas.microsoft.com/office/drawing/2014/main" id="{7497104A-EB8A-8D67-062C-DE18F8887A87}"/>
              </a:ext>
            </a:extLst>
          </p:cNvPr>
          <p:cNvSpPr/>
          <p:nvPr/>
        </p:nvSpPr>
        <p:spPr>
          <a:xfrm>
            <a:off x="3680826" y="347859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D703F46B-2646-2943-A9D4-368C92BAE6D3}"/>
              </a:ext>
            </a:extLst>
          </p:cNvPr>
          <p:cNvGrpSpPr/>
          <p:nvPr/>
        </p:nvGrpSpPr>
        <p:grpSpPr>
          <a:xfrm>
            <a:off x="8725876" y="2105907"/>
            <a:ext cx="300566" cy="300569"/>
            <a:chOff x="9057215" y="2347382"/>
            <a:chExt cx="300566" cy="1041401"/>
          </a:xfrm>
        </p:grpSpPr>
        <p:cxnSp>
          <p:nvCxnSpPr>
            <p:cNvPr id="87" name="Straight Arrow Connector 86">
              <a:extLst>
                <a:ext uri="{FF2B5EF4-FFF2-40B4-BE49-F238E27FC236}">
                  <a16:creationId xmlns:a16="http://schemas.microsoft.com/office/drawing/2014/main" id="{E78D5D8B-7A1B-506A-B819-1620D595ECDA}"/>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A7CFB57-CF01-4787-4F14-12CD64D3F81C}"/>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988DED9-DB96-35A8-768F-6EFD7725AFF7}"/>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1" name="Rectangle: Rounded Corners 18">
            <a:extLst>
              <a:ext uri="{FF2B5EF4-FFF2-40B4-BE49-F238E27FC236}">
                <a16:creationId xmlns:a16="http://schemas.microsoft.com/office/drawing/2014/main" id="{1F6C1175-071C-2474-FFB7-044B45F49B7C}"/>
              </a:ext>
            </a:extLst>
          </p:cNvPr>
          <p:cNvSpPr/>
          <p:nvPr/>
        </p:nvSpPr>
        <p:spPr>
          <a:xfrm>
            <a:off x="8784086" y="217504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1">
            <a:extLst>
              <a:ext uri="{FF2B5EF4-FFF2-40B4-BE49-F238E27FC236}">
                <a16:creationId xmlns:a16="http://schemas.microsoft.com/office/drawing/2014/main" id="{18B20EE4-2BC7-77B6-A3AF-DDC4D6045C80}"/>
              </a:ext>
            </a:extLst>
          </p:cNvPr>
          <p:cNvSpPr txBox="1">
            <a:spLocks/>
          </p:cNvSpPr>
          <p:nvPr/>
        </p:nvSpPr>
        <p:spPr bwMode="auto">
          <a:xfrm>
            <a:off x="8523676" y="2053993"/>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spTree>
    <p:extLst>
      <p:ext uri="{BB962C8B-B14F-4D97-AF65-F5344CB8AC3E}">
        <p14:creationId xmlns:p14="http://schemas.microsoft.com/office/powerpoint/2010/main" val="1802055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a:extLst>
              <a:ext uri="{FF2B5EF4-FFF2-40B4-BE49-F238E27FC236}">
                <a16:creationId xmlns:a16="http://schemas.microsoft.com/office/drawing/2014/main" id="{A1D5D0D1-FF20-C112-E999-E2C292471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84" b="930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856A696C-911F-4392-078A-FFA92077E363}"/>
              </a:ext>
            </a:extLst>
          </p:cNvPr>
          <p:cNvSpPr>
            <a:spLocks noGrp="1"/>
          </p:cNvSpPr>
          <p:nvPr>
            <p:ph type="title"/>
          </p:nvPr>
        </p:nvSpPr>
        <p:spPr>
          <a:xfrm>
            <a:off x="173182" y="198872"/>
            <a:ext cx="2445327" cy="1274370"/>
          </a:xfrm>
        </p:spPr>
        <p:style>
          <a:lnRef idx="2">
            <a:schemeClr val="dk1"/>
          </a:lnRef>
          <a:fillRef idx="1">
            <a:schemeClr val="lt1"/>
          </a:fillRef>
          <a:effectRef idx="0">
            <a:schemeClr val="dk1"/>
          </a:effectRef>
          <a:fontRef idx="minor">
            <a:schemeClr val="dk1"/>
          </a:fontRef>
        </p:style>
        <p:txBody>
          <a:bodyPr/>
          <a:lstStyle/>
          <a:p>
            <a:r>
              <a:rPr lang="en-US">
                <a:latin typeface="Georgia"/>
              </a:rPr>
              <a:t>M-A-T-H</a:t>
            </a:r>
            <a:endParaRPr lang="en-US"/>
          </a:p>
        </p:txBody>
      </p:sp>
    </p:spTree>
    <p:extLst>
      <p:ext uri="{BB962C8B-B14F-4D97-AF65-F5344CB8AC3E}">
        <p14:creationId xmlns:p14="http://schemas.microsoft.com/office/powerpoint/2010/main" val="398220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E1B697-EA64-5E30-4777-F0A660D56ED9}"/>
              </a:ext>
            </a:extLst>
          </p:cNvPr>
          <p:cNvSpPr>
            <a:spLocks noGrp="1"/>
          </p:cNvSpPr>
          <p:nvPr>
            <p:ph idx="1"/>
          </p:nvPr>
        </p:nvSpPr>
        <p:spPr>
          <a:xfrm>
            <a:off x="5937737" y="1441961"/>
            <a:ext cx="6103460" cy="4183289"/>
          </a:xfrm>
        </p:spPr>
        <p:txBody>
          <a:bodyPr/>
          <a:lstStyle/>
          <a:p>
            <a:pPr marL="0" indent="0">
              <a:buNone/>
            </a:pPr>
            <a:r>
              <a:rPr lang="en-US" sz="2400">
                <a:cs typeface="Arial"/>
              </a:rPr>
              <a:t>"Seasonal Variation may lead to...</a:t>
            </a:r>
            <a:endParaRPr lang="en-US" sz="2400"/>
          </a:p>
          <a:p>
            <a:pPr marL="0" indent="0">
              <a:buNone/>
            </a:pPr>
            <a:r>
              <a:rPr lang="en-US" sz="2400">
                <a:cs typeface="Arial"/>
              </a:rPr>
              <a:t>     false diagnosis of subclinical hypothyroidism</a:t>
            </a:r>
            <a:endParaRPr lang="en-US" sz="2400"/>
          </a:p>
          <a:p>
            <a:pPr marL="0" indent="0">
              <a:buNone/>
            </a:pPr>
            <a:r>
              <a:rPr lang="en-US" sz="2400">
                <a:cs typeface="Arial"/>
              </a:rPr>
              <a:t>     and unnecessary prescriptions."</a:t>
            </a:r>
            <a:endParaRPr lang="en-US" sz="2400"/>
          </a:p>
          <a:p>
            <a:pPr marL="0" indent="0">
              <a:buNone/>
            </a:pPr>
            <a:endParaRPr lang="en-US" sz="2400"/>
          </a:p>
          <a:p>
            <a:pPr marL="0" indent="0">
              <a:buNone/>
            </a:pPr>
            <a:endParaRPr lang="en-US" sz="2400"/>
          </a:p>
          <a:p>
            <a:pPr marL="0" indent="0">
              <a:buNone/>
            </a:pPr>
            <a:endParaRPr lang="en-US" sz="2400"/>
          </a:p>
        </p:txBody>
      </p:sp>
      <p:sp>
        <p:nvSpPr>
          <p:cNvPr id="3" name="Title 2">
            <a:extLst>
              <a:ext uri="{FF2B5EF4-FFF2-40B4-BE49-F238E27FC236}">
                <a16:creationId xmlns:a16="http://schemas.microsoft.com/office/drawing/2014/main" id="{5CEE40DF-7B5D-3270-28C6-B1CFD2F3FD28}"/>
              </a:ext>
            </a:extLst>
          </p:cNvPr>
          <p:cNvSpPr>
            <a:spLocks noGrp="1"/>
          </p:cNvSpPr>
          <p:nvPr>
            <p:ph type="title"/>
          </p:nvPr>
        </p:nvSpPr>
        <p:spPr/>
        <p:txBody>
          <a:bodyPr/>
          <a:lstStyle/>
          <a:p>
            <a:r>
              <a:rPr lang="en-US">
                <a:latin typeface="Georgia"/>
              </a:rPr>
              <a:t>Dr. El-Khoury</a:t>
            </a:r>
            <a:endParaRPr lang="en-US"/>
          </a:p>
        </p:txBody>
      </p:sp>
      <p:pic>
        <p:nvPicPr>
          <p:cNvPr id="5" name="Picture 4" descr="A person in a suit&#10;&#10;Description automatically generated">
            <a:extLst>
              <a:ext uri="{FF2B5EF4-FFF2-40B4-BE49-F238E27FC236}">
                <a16:creationId xmlns:a16="http://schemas.microsoft.com/office/drawing/2014/main" id="{76F965E0-3756-9A0F-0D17-8C12A75B3098}"/>
              </a:ext>
            </a:extLst>
          </p:cNvPr>
          <p:cNvPicPr>
            <a:picLocks noChangeAspect="1"/>
          </p:cNvPicPr>
          <p:nvPr/>
        </p:nvPicPr>
        <p:blipFill rotWithShape="1">
          <a:blip r:embed="rId2"/>
          <a:srcRect l="52707" t="14897" r="30204" b="38956"/>
          <a:stretch/>
        </p:blipFill>
        <p:spPr>
          <a:xfrm>
            <a:off x="16362358" y="-6763650"/>
            <a:ext cx="2697127" cy="3567581"/>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41A8FF4B-6FDA-5EBE-6F00-C457BCE142AC}"/>
              </a:ext>
            </a:extLst>
          </p:cNvPr>
          <p:cNvPicPr>
            <a:picLocks noChangeAspect="1"/>
          </p:cNvPicPr>
          <p:nvPr/>
        </p:nvPicPr>
        <p:blipFill>
          <a:blip r:embed="rId3"/>
          <a:stretch>
            <a:fillRect/>
          </a:stretch>
        </p:blipFill>
        <p:spPr>
          <a:xfrm>
            <a:off x="967871" y="1547447"/>
            <a:ext cx="2391140" cy="3651205"/>
          </a:xfrm>
          <a:prstGeom prst="rect">
            <a:avLst/>
          </a:prstGeom>
        </p:spPr>
      </p:pic>
      <p:pic>
        <p:nvPicPr>
          <p:cNvPr id="9" name="Picture 8" descr="A screenshot of a medical report&#10;&#10;Description automatically generated">
            <a:extLst>
              <a:ext uri="{FF2B5EF4-FFF2-40B4-BE49-F238E27FC236}">
                <a16:creationId xmlns:a16="http://schemas.microsoft.com/office/drawing/2014/main" id="{8C5FD1C6-27EC-B507-1651-0C450096AB6F}"/>
              </a:ext>
            </a:extLst>
          </p:cNvPr>
          <p:cNvPicPr>
            <a:picLocks noChangeAspect="1"/>
          </p:cNvPicPr>
          <p:nvPr/>
        </p:nvPicPr>
        <p:blipFill>
          <a:blip r:embed="rId4"/>
          <a:stretch>
            <a:fillRect/>
          </a:stretch>
        </p:blipFill>
        <p:spPr>
          <a:xfrm>
            <a:off x="3557420" y="1545608"/>
            <a:ext cx="2343550" cy="2754337"/>
          </a:xfrm>
          <a:prstGeom prst="rect">
            <a:avLst/>
          </a:prstGeom>
        </p:spPr>
      </p:pic>
      <p:sp>
        <p:nvSpPr>
          <p:cNvPr id="10" name="TextBox 9">
            <a:extLst>
              <a:ext uri="{FF2B5EF4-FFF2-40B4-BE49-F238E27FC236}">
                <a16:creationId xmlns:a16="http://schemas.microsoft.com/office/drawing/2014/main" id="{57755086-E0E0-0AA0-A94F-C10387C7644F}"/>
              </a:ext>
            </a:extLst>
          </p:cNvPr>
          <p:cNvSpPr txBox="1"/>
          <p:nvPr/>
        </p:nvSpPr>
        <p:spPr>
          <a:xfrm>
            <a:off x="3442322" y="4390826"/>
            <a:ext cx="23339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"War on Error" Talk </a:t>
            </a:r>
            <a:endParaRPr lang="en-US"/>
          </a:p>
          <a:p>
            <a:pPr algn="ctr"/>
            <a:r>
              <a:rPr lang="en-US">
                <a:latin typeface="Calibri"/>
                <a:cs typeface="Calibri"/>
              </a:rPr>
              <a:t>Clin Chem Letter</a:t>
            </a:r>
          </a:p>
          <a:p>
            <a:pPr algn="ctr"/>
            <a:r>
              <a:rPr lang="en-US">
                <a:latin typeface="Calibri"/>
                <a:cs typeface="Calibri"/>
              </a:rPr>
              <a:t>Seasonal TSH</a:t>
            </a:r>
            <a:endParaRPr lang="en-US">
              <a:cs typeface="Calibri"/>
            </a:endParaRPr>
          </a:p>
        </p:txBody>
      </p:sp>
      <p:sp>
        <p:nvSpPr>
          <p:cNvPr id="6" name="TextBox 5">
            <a:extLst>
              <a:ext uri="{FF2B5EF4-FFF2-40B4-BE49-F238E27FC236}">
                <a16:creationId xmlns:a16="http://schemas.microsoft.com/office/drawing/2014/main" id="{5B03CC32-A0D5-9CA1-FBF6-97B2290648B1}"/>
              </a:ext>
            </a:extLst>
          </p:cNvPr>
          <p:cNvSpPr txBox="1"/>
          <p:nvPr/>
        </p:nvSpPr>
        <p:spPr>
          <a:xfrm>
            <a:off x="6481737" y="6858000"/>
            <a:ext cx="6332220" cy="369332"/>
          </a:xfrm>
          <a:prstGeom prst="rect">
            <a:avLst/>
          </a:prstGeom>
          <a:noFill/>
        </p:spPr>
        <p:txBody>
          <a:bodyPr wrap="square">
            <a:spAutoFit/>
          </a:bodyPr>
          <a:lstStyle/>
          <a:p>
            <a:pPr>
              <a:buFont typeface="Arial"/>
            </a:pPr>
            <a:r>
              <a:rPr lang="en-US">
                <a:solidFill>
                  <a:srgbClr val="FF0000"/>
                </a:solidFill>
                <a:ea typeface="+mn-lt"/>
                <a:cs typeface="+mn-lt"/>
              </a:rPr>
              <a:t>“Seasonal Variation in Thyroid Function”, Yamada et al.</a:t>
            </a:r>
            <a:endParaRPr lang="en-US">
              <a:solidFill>
                <a:srgbClr val="FF0000"/>
              </a:solidFill>
            </a:endParaRPr>
          </a:p>
        </p:txBody>
      </p:sp>
    </p:spTree>
    <p:extLst>
      <p:ext uri="{BB962C8B-B14F-4D97-AF65-F5344CB8AC3E}">
        <p14:creationId xmlns:p14="http://schemas.microsoft.com/office/powerpoint/2010/main" val="599992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A2BC0E-0EBE-FF67-FC08-DB2D0B689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00" t="11433" r="11232" b="17769"/>
          <a:stretch/>
        </p:blipFill>
        <p:spPr bwMode="auto">
          <a:xfrm>
            <a:off x="5044074" y="1105246"/>
            <a:ext cx="6552180" cy="46594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196" name="Content Placeholder 1">
            <a:extLst>
              <a:ext uri="{FF2B5EF4-FFF2-40B4-BE49-F238E27FC236}">
                <a16:creationId xmlns:a16="http://schemas.microsoft.com/office/drawing/2014/main" id="{AE7B521B-E592-6E32-5FEC-9D5539AC4B74}"/>
              </a:ext>
            </a:extLst>
          </p:cNvPr>
          <p:cNvGraphicFramePr>
            <a:graphicFrameLocks noGrp="1"/>
          </p:cNvGraphicFramePr>
          <p:nvPr>
            <p:ph idx="1"/>
            <p:extLst>
              <p:ext uri="{D42A27DB-BD31-4B8C-83A1-F6EECF244321}">
                <p14:modId xmlns:p14="http://schemas.microsoft.com/office/powerpoint/2010/main" val="582918440"/>
              </p:ext>
            </p:extLst>
          </p:nvPr>
        </p:nvGraphicFramePr>
        <p:xfrm>
          <a:off x="872809" y="853441"/>
          <a:ext cx="4918391" cy="4659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4FF77EF5-5C3D-F877-9077-6F73B35278B7}"/>
              </a:ext>
            </a:extLst>
          </p:cNvPr>
          <p:cNvSpPr>
            <a:spLocks noGrp="1"/>
          </p:cNvSpPr>
          <p:nvPr>
            <p:ph type="title"/>
          </p:nvPr>
        </p:nvSpPr>
        <p:spPr>
          <a:xfrm>
            <a:off x="1005192" y="4819"/>
            <a:ext cx="10348608" cy="749908"/>
          </a:xfrm>
        </p:spPr>
        <p:txBody>
          <a:bodyPr/>
          <a:lstStyle/>
          <a:p>
            <a:r>
              <a:rPr lang="en-US">
                <a:solidFill>
                  <a:srgbClr val="0070C0"/>
                </a:solidFill>
                <a:latin typeface="Georgia"/>
              </a:rPr>
              <a:t>Quantile Regression:</a:t>
            </a:r>
            <a:endParaRPr lang="en-US" i="1"/>
          </a:p>
        </p:txBody>
      </p:sp>
      <p:pic>
        <p:nvPicPr>
          <p:cNvPr id="5" name="Picture 4" descr="A blue and white rectangular sign with black letters&#10;&#10;Description automatically generated">
            <a:extLst>
              <a:ext uri="{FF2B5EF4-FFF2-40B4-BE49-F238E27FC236}">
                <a16:creationId xmlns:a16="http://schemas.microsoft.com/office/drawing/2014/main" id="{E835BB81-58C6-323D-4349-FFF927F1D3B5}"/>
              </a:ext>
            </a:extLst>
          </p:cNvPr>
          <p:cNvPicPr>
            <a:picLocks noChangeAspect="1"/>
          </p:cNvPicPr>
          <p:nvPr/>
        </p:nvPicPr>
        <p:blipFill>
          <a:blip r:embed="rId8"/>
          <a:stretch>
            <a:fillRect/>
          </a:stretch>
        </p:blipFill>
        <p:spPr>
          <a:xfrm>
            <a:off x="-723951" y="7272609"/>
            <a:ext cx="3970866" cy="580046"/>
          </a:xfrm>
          <a:prstGeom prst="rect">
            <a:avLst/>
          </a:prstGeom>
        </p:spPr>
      </p:pic>
      <p:sp>
        <p:nvSpPr>
          <p:cNvPr id="7" name="TextBox 6">
            <a:extLst>
              <a:ext uri="{FF2B5EF4-FFF2-40B4-BE49-F238E27FC236}">
                <a16:creationId xmlns:a16="http://schemas.microsoft.com/office/drawing/2014/main" id="{37AA5E99-E33A-8615-9FC2-DC1DD9A0DEB2}"/>
              </a:ext>
            </a:extLst>
          </p:cNvPr>
          <p:cNvSpPr txBox="1"/>
          <p:nvPr/>
        </p:nvSpPr>
        <p:spPr>
          <a:xfrm>
            <a:off x="4872252" y="-825690"/>
            <a:ext cx="74744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E</a:t>
            </a:r>
            <a:r>
              <a:rPr lang="en-US" sz="3600" baseline="-25000">
                <a:latin typeface="Calibri"/>
                <a:cs typeface="Calibri"/>
              </a:rPr>
              <a:t>i</a:t>
            </a:r>
            <a:r>
              <a:rPr lang="en-US" sz="3600">
                <a:latin typeface="Calibri"/>
                <a:cs typeface="Calibri"/>
              </a:rPr>
              <a:t> := max{  </a:t>
            </a:r>
            <a:r>
              <a:rPr lang="en-US" sz="3600" err="1">
                <a:latin typeface="Calibri"/>
                <a:cs typeface="Calibri"/>
              </a:rPr>
              <a:t>q</a:t>
            </a:r>
            <a:r>
              <a:rPr lang="en-US" sz="3600" baseline="-25000" err="1">
                <a:latin typeface="Calibri"/>
                <a:cs typeface="Calibri"/>
              </a:rPr>
              <a:t>lo</a:t>
            </a:r>
            <a:r>
              <a:rPr lang="en-US" sz="3600">
                <a:latin typeface="Calibri"/>
                <a:cs typeface="Calibri"/>
              </a:rPr>
              <a:t> (X</a:t>
            </a:r>
            <a:r>
              <a:rPr lang="en-US" sz="3600" baseline="-25000">
                <a:latin typeface="Calibri"/>
                <a:cs typeface="Calibri"/>
              </a:rPr>
              <a:t>i</a:t>
            </a:r>
            <a:r>
              <a:rPr lang="en-US" sz="3600">
                <a:latin typeface="Calibri"/>
                <a:cs typeface="Calibri"/>
              </a:rPr>
              <a:t>) − Y</a:t>
            </a:r>
            <a:r>
              <a:rPr lang="en-US" sz="3600" baseline="-25000">
                <a:latin typeface="Calibri"/>
                <a:cs typeface="Calibri"/>
              </a:rPr>
              <a:t>i   </a:t>
            </a:r>
            <a:r>
              <a:rPr lang="en-US" sz="3600">
                <a:latin typeface="Calibri"/>
                <a:cs typeface="Calibri"/>
              </a:rPr>
              <a:t>,   Y</a:t>
            </a:r>
            <a:r>
              <a:rPr lang="en-US" sz="3600" baseline="-25000">
                <a:latin typeface="Calibri"/>
                <a:cs typeface="Calibri"/>
              </a:rPr>
              <a:t>i</a:t>
            </a:r>
            <a:r>
              <a:rPr lang="en-US" sz="3600">
                <a:latin typeface="Calibri"/>
                <a:cs typeface="Calibri"/>
              </a:rPr>
              <a:t> − </a:t>
            </a:r>
            <a:r>
              <a:rPr lang="en-US" sz="3600" err="1">
                <a:latin typeface="Calibri"/>
                <a:cs typeface="Calibri"/>
              </a:rPr>
              <a:t>q</a:t>
            </a:r>
            <a:r>
              <a:rPr lang="en-US" sz="3600" baseline="-25000" err="1">
                <a:latin typeface="Calibri"/>
                <a:cs typeface="Calibri"/>
              </a:rPr>
              <a:t>hi</a:t>
            </a:r>
            <a:r>
              <a:rPr lang="en-US" sz="3600">
                <a:latin typeface="Calibri"/>
                <a:cs typeface="Calibri"/>
              </a:rPr>
              <a:t> (X</a:t>
            </a:r>
            <a:r>
              <a:rPr lang="en-US" sz="3600" baseline="-25000">
                <a:latin typeface="Calibri"/>
                <a:cs typeface="Calibri"/>
              </a:rPr>
              <a:t>i</a:t>
            </a:r>
            <a:r>
              <a:rPr lang="en-US" sz="3600">
                <a:latin typeface="Calibri"/>
                <a:cs typeface="Calibri"/>
              </a:rPr>
              <a:t>)  }</a:t>
            </a:r>
            <a:endParaRPr lang="en-US">
              <a:latin typeface="Calibri"/>
              <a:cs typeface="Calibri"/>
            </a:endParaRPr>
          </a:p>
        </p:txBody>
      </p:sp>
      <p:sp>
        <p:nvSpPr>
          <p:cNvPr id="8" name="TextBox 7">
            <a:extLst>
              <a:ext uri="{FF2B5EF4-FFF2-40B4-BE49-F238E27FC236}">
                <a16:creationId xmlns:a16="http://schemas.microsoft.com/office/drawing/2014/main" id="{29F04CFC-7E56-F8C0-1AB3-97D76276C4C4}"/>
              </a:ext>
            </a:extLst>
          </p:cNvPr>
          <p:cNvSpPr txBox="1"/>
          <p:nvPr/>
        </p:nvSpPr>
        <p:spPr>
          <a:xfrm>
            <a:off x="3643952" y="-871183"/>
            <a:ext cx="7983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latin typeface="Calibri"/>
                <a:cs typeface="Calibri"/>
              </a:rPr>
              <a:t>E</a:t>
            </a:r>
            <a:r>
              <a:rPr lang="en-US" sz="2400" i="1">
                <a:latin typeface="Calibri"/>
                <a:cs typeface="Calibri"/>
              </a:rPr>
              <a:t>i</a:t>
            </a:r>
            <a:endParaRPr lang="en-US" i="1">
              <a:latin typeface="Calibri"/>
              <a:cs typeface="Calibri"/>
            </a:endParaRPr>
          </a:p>
        </p:txBody>
      </p:sp>
      <p:pic>
        <p:nvPicPr>
          <p:cNvPr id="9" name="Picture 8" descr="A close-up of a symbol&#10;&#10;Description automatically generated">
            <a:extLst>
              <a:ext uri="{FF2B5EF4-FFF2-40B4-BE49-F238E27FC236}">
                <a16:creationId xmlns:a16="http://schemas.microsoft.com/office/drawing/2014/main" id="{2A03AB5F-7D99-1718-258F-8934E7E39313}"/>
              </a:ext>
            </a:extLst>
          </p:cNvPr>
          <p:cNvPicPr>
            <a:picLocks noChangeAspect="1"/>
          </p:cNvPicPr>
          <p:nvPr/>
        </p:nvPicPr>
        <p:blipFill>
          <a:blip r:embed="rId9"/>
          <a:stretch>
            <a:fillRect/>
          </a:stretch>
        </p:blipFill>
        <p:spPr>
          <a:xfrm>
            <a:off x="3722705" y="7052748"/>
            <a:ext cx="11841707" cy="651467"/>
          </a:xfrm>
          <a:prstGeom prst="rect">
            <a:avLst/>
          </a:prstGeom>
        </p:spPr>
      </p:pic>
      <p:pic>
        <p:nvPicPr>
          <p:cNvPr id="10" name="Picture 9" descr="A black and white image of a smiley face&#10;&#10;Description automatically generated">
            <a:extLst>
              <a:ext uri="{FF2B5EF4-FFF2-40B4-BE49-F238E27FC236}">
                <a16:creationId xmlns:a16="http://schemas.microsoft.com/office/drawing/2014/main" id="{6742E6D5-0C41-28CC-3B85-DD41459E166D}"/>
              </a:ext>
            </a:extLst>
          </p:cNvPr>
          <p:cNvPicPr>
            <a:picLocks noChangeAspect="1"/>
          </p:cNvPicPr>
          <p:nvPr/>
        </p:nvPicPr>
        <p:blipFill>
          <a:blip r:embed="rId10"/>
          <a:stretch>
            <a:fillRect/>
          </a:stretch>
        </p:blipFill>
        <p:spPr>
          <a:xfrm>
            <a:off x="12484309" y="5152895"/>
            <a:ext cx="3978582" cy="346762"/>
          </a:xfrm>
          <a:prstGeom prst="rect">
            <a:avLst/>
          </a:prstGeom>
        </p:spPr>
      </p:pic>
      <p:pic>
        <p:nvPicPr>
          <p:cNvPr id="11" name="Picture 10" descr="A black letter with a white background&#10;&#10;Description automatically generated">
            <a:extLst>
              <a:ext uri="{FF2B5EF4-FFF2-40B4-BE49-F238E27FC236}">
                <a16:creationId xmlns:a16="http://schemas.microsoft.com/office/drawing/2014/main" id="{96EB382C-378C-AAA9-31FB-2D1EAB96AE09}"/>
              </a:ext>
            </a:extLst>
          </p:cNvPr>
          <p:cNvPicPr>
            <a:picLocks noChangeAspect="1"/>
          </p:cNvPicPr>
          <p:nvPr/>
        </p:nvPicPr>
        <p:blipFill>
          <a:blip r:embed="rId11"/>
          <a:stretch>
            <a:fillRect/>
          </a:stretch>
        </p:blipFill>
        <p:spPr>
          <a:xfrm>
            <a:off x="-813844" y="1758054"/>
            <a:ext cx="619125" cy="628650"/>
          </a:xfrm>
          <a:prstGeom prst="rect">
            <a:avLst/>
          </a:prstGeom>
        </p:spPr>
      </p:pic>
      <p:pic>
        <p:nvPicPr>
          <p:cNvPr id="12" name="Picture 11" descr="A close-up of a symbol&#10;&#10;Description automatically generated">
            <a:extLst>
              <a:ext uri="{FF2B5EF4-FFF2-40B4-BE49-F238E27FC236}">
                <a16:creationId xmlns:a16="http://schemas.microsoft.com/office/drawing/2014/main" id="{2501D7CA-25F9-AC25-E348-03DE796F6676}"/>
              </a:ext>
            </a:extLst>
          </p:cNvPr>
          <p:cNvPicPr>
            <a:picLocks noChangeAspect="1"/>
          </p:cNvPicPr>
          <p:nvPr/>
        </p:nvPicPr>
        <p:blipFill rotWithShape="1">
          <a:blip r:embed="rId9"/>
          <a:srcRect l="59868" t="4345" r="19868" b="-880"/>
          <a:stretch/>
        </p:blipFill>
        <p:spPr>
          <a:xfrm>
            <a:off x="12277449" y="1130778"/>
            <a:ext cx="1751752" cy="484916"/>
          </a:xfrm>
          <a:prstGeom prst="rect">
            <a:avLst/>
          </a:prstGeom>
        </p:spPr>
      </p:pic>
      <p:pic>
        <p:nvPicPr>
          <p:cNvPr id="13" name="Picture 12" descr="A close-up of a symbol&#10;&#10;Description automatically generated">
            <a:extLst>
              <a:ext uri="{FF2B5EF4-FFF2-40B4-BE49-F238E27FC236}">
                <a16:creationId xmlns:a16="http://schemas.microsoft.com/office/drawing/2014/main" id="{CC7D15A1-FA78-EACC-2E97-877B48D5B3B3}"/>
              </a:ext>
            </a:extLst>
          </p:cNvPr>
          <p:cNvPicPr>
            <a:picLocks noChangeAspect="1"/>
          </p:cNvPicPr>
          <p:nvPr/>
        </p:nvPicPr>
        <p:blipFill rotWithShape="1">
          <a:blip r:embed="rId9"/>
          <a:srcRect l="80000" r="921" b="-2273"/>
          <a:stretch/>
        </p:blipFill>
        <p:spPr>
          <a:xfrm>
            <a:off x="12667140" y="1710736"/>
            <a:ext cx="1649420" cy="513735"/>
          </a:xfrm>
          <a:prstGeom prst="rect">
            <a:avLst/>
          </a:prstGeom>
        </p:spPr>
      </p:pic>
      <p:sp>
        <p:nvSpPr>
          <p:cNvPr id="15" name="Content Placeholder 1">
            <a:extLst>
              <a:ext uri="{FF2B5EF4-FFF2-40B4-BE49-F238E27FC236}">
                <a16:creationId xmlns:a16="http://schemas.microsoft.com/office/drawing/2014/main" id="{6DF0DADB-27E3-1A6D-E6F0-6A3ED7CDAD31}"/>
              </a:ext>
            </a:extLst>
          </p:cNvPr>
          <p:cNvSpPr txBox="1">
            <a:spLocks/>
          </p:cNvSpPr>
          <p:nvPr/>
        </p:nvSpPr>
        <p:spPr bwMode="auto">
          <a:xfrm>
            <a:off x="1005192" y="8104709"/>
            <a:ext cx="10901495" cy="121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ea typeface="+mn-lt"/>
                <a:cs typeface="+mn-lt"/>
              </a:rPr>
              <a:t>Compensate prediction intervals by adding  </a:t>
            </a:r>
            <a:endParaRPr lang="en-US" sz="3600" i="1" baseline="-25000">
              <a:ea typeface="+mn-lt"/>
              <a:cs typeface="+mn-lt"/>
            </a:endParaRPr>
          </a:p>
          <a:p>
            <a:pPr lvl="1" indent="0">
              <a:buNone/>
            </a:pPr>
            <a:r>
              <a:rPr lang="en-US" sz="3600">
                <a:ea typeface="+mn-lt"/>
                <a:cs typeface="+mn-lt"/>
              </a:rPr>
              <a:t>"telomeres" = Quantiles (residuals)</a:t>
            </a:r>
            <a:endParaRPr lang="en-US"/>
          </a:p>
        </p:txBody>
      </p:sp>
      <p:pic>
        <p:nvPicPr>
          <p:cNvPr id="16" name="Picture 15" descr="A close-up of a symbol&#10;&#10;Description automatically generated">
            <a:extLst>
              <a:ext uri="{FF2B5EF4-FFF2-40B4-BE49-F238E27FC236}">
                <a16:creationId xmlns:a16="http://schemas.microsoft.com/office/drawing/2014/main" id="{0444A25F-031A-D6F4-BBF8-7AB4261AAECA}"/>
              </a:ext>
            </a:extLst>
          </p:cNvPr>
          <p:cNvPicPr>
            <a:picLocks noChangeAspect="1"/>
          </p:cNvPicPr>
          <p:nvPr/>
        </p:nvPicPr>
        <p:blipFill rotWithShape="1">
          <a:blip r:embed="rId9"/>
          <a:srcRect l="80000" r="921" b="-2273"/>
          <a:stretch/>
        </p:blipFill>
        <p:spPr>
          <a:xfrm>
            <a:off x="12526156" y="-1200572"/>
            <a:ext cx="2138464" cy="650213"/>
          </a:xfrm>
          <a:prstGeom prst="rect">
            <a:avLst/>
          </a:prstGeom>
        </p:spPr>
      </p:pic>
      <p:pic>
        <p:nvPicPr>
          <p:cNvPr id="17" name="Picture 16" descr="A diagram of a graph&#10;&#10;Description automatically generated">
            <a:extLst>
              <a:ext uri="{FF2B5EF4-FFF2-40B4-BE49-F238E27FC236}">
                <a16:creationId xmlns:a16="http://schemas.microsoft.com/office/drawing/2014/main" id="{52F11809-8D33-6834-B6C2-34DEB7B6AE45}"/>
              </a:ext>
            </a:extLst>
          </p:cNvPr>
          <p:cNvPicPr>
            <a:picLocks noChangeAspect="1"/>
          </p:cNvPicPr>
          <p:nvPr/>
        </p:nvPicPr>
        <p:blipFill>
          <a:blip r:embed="rId12"/>
          <a:stretch>
            <a:fillRect/>
          </a:stretch>
        </p:blipFill>
        <p:spPr>
          <a:xfrm>
            <a:off x="12667140" y="2079105"/>
            <a:ext cx="4415050" cy="2435451"/>
          </a:xfrm>
          <a:prstGeom prst="rect">
            <a:avLst/>
          </a:prstGeom>
        </p:spPr>
      </p:pic>
      <p:sp>
        <p:nvSpPr>
          <p:cNvPr id="18" name="TextBox 17">
            <a:extLst>
              <a:ext uri="{FF2B5EF4-FFF2-40B4-BE49-F238E27FC236}">
                <a16:creationId xmlns:a16="http://schemas.microsoft.com/office/drawing/2014/main" id="{0FEF0218-3DC4-11A8-CDD1-45388A66ED9F}"/>
              </a:ext>
            </a:extLst>
          </p:cNvPr>
          <p:cNvSpPr txBox="1"/>
          <p:nvPr/>
        </p:nvSpPr>
        <p:spPr>
          <a:xfrm>
            <a:off x="2064590" y="5702060"/>
            <a:ext cx="10219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0" name="TextBox 19">
            <a:extLst>
              <a:ext uri="{FF2B5EF4-FFF2-40B4-BE49-F238E27FC236}">
                <a16:creationId xmlns:a16="http://schemas.microsoft.com/office/drawing/2014/main" id="{0F8468EC-B826-9459-BB9A-E0B37A16F6F6}"/>
              </a:ext>
            </a:extLst>
          </p:cNvPr>
          <p:cNvSpPr txBox="1"/>
          <p:nvPr/>
        </p:nvSpPr>
        <p:spPr>
          <a:xfrm>
            <a:off x="1210067" y="5764719"/>
            <a:ext cx="109342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latin typeface="Calibri"/>
                <a:cs typeface="Calibri"/>
              </a:rPr>
              <a:t>Bates. A Gentle Introduction to Conformal Prediction and Distribution-Free Uncertainty Quantiﬁcation. 2022</a:t>
            </a:r>
            <a:endParaRPr lang="en-US" sz="2000">
              <a:cs typeface="Calibri"/>
            </a:endParaRPr>
          </a:p>
        </p:txBody>
      </p:sp>
    </p:spTree>
    <p:extLst>
      <p:ext uri="{BB962C8B-B14F-4D97-AF65-F5344CB8AC3E}">
        <p14:creationId xmlns:p14="http://schemas.microsoft.com/office/powerpoint/2010/main" val="2264374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77EF5-5C3D-F877-9077-6F73B35278B7}"/>
              </a:ext>
            </a:extLst>
          </p:cNvPr>
          <p:cNvSpPr>
            <a:spLocks noGrp="1"/>
          </p:cNvSpPr>
          <p:nvPr>
            <p:ph type="title"/>
          </p:nvPr>
        </p:nvSpPr>
        <p:spPr>
          <a:xfrm>
            <a:off x="1005192" y="4819"/>
            <a:ext cx="10348608" cy="749908"/>
          </a:xfrm>
        </p:spPr>
        <p:txBody>
          <a:bodyPr/>
          <a:lstStyle/>
          <a:p>
            <a:r>
              <a:rPr lang="en-US">
                <a:solidFill>
                  <a:srgbClr val="0070C0"/>
                </a:solidFill>
                <a:latin typeface="Georgia"/>
              </a:rPr>
              <a:t>Quantile Regression:</a:t>
            </a:r>
            <a:endParaRPr lang="en-US" i="1"/>
          </a:p>
        </p:txBody>
      </p:sp>
      <p:pic>
        <p:nvPicPr>
          <p:cNvPr id="5" name="Picture 4" descr="A blue and white rectangular sign with black letters&#10;&#10;Description automatically generated">
            <a:extLst>
              <a:ext uri="{FF2B5EF4-FFF2-40B4-BE49-F238E27FC236}">
                <a16:creationId xmlns:a16="http://schemas.microsoft.com/office/drawing/2014/main" id="{E835BB81-58C6-323D-4349-FFF927F1D3B5}"/>
              </a:ext>
            </a:extLst>
          </p:cNvPr>
          <p:cNvPicPr>
            <a:picLocks noChangeAspect="1"/>
          </p:cNvPicPr>
          <p:nvPr/>
        </p:nvPicPr>
        <p:blipFill>
          <a:blip r:embed="rId2"/>
          <a:stretch>
            <a:fillRect/>
          </a:stretch>
        </p:blipFill>
        <p:spPr>
          <a:xfrm>
            <a:off x="-723951" y="7272609"/>
            <a:ext cx="3970866" cy="580046"/>
          </a:xfrm>
          <a:prstGeom prst="rect">
            <a:avLst/>
          </a:prstGeom>
        </p:spPr>
      </p:pic>
      <p:sp>
        <p:nvSpPr>
          <p:cNvPr id="7" name="TextBox 6">
            <a:extLst>
              <a:ext uri="{FF2B5EF4-FFF2-40B4-BE49-F238E27FC236}">
                <a16:creationId xmlns:a16="http://schemas.microsoft.com/office/drawing/2014/main" id="{37AA5E99-E33A-8615-9FC2-DC1DD9A0DEB2}"/>
              </a:ext>
            </a:extLst>
          </p:cNvPr>
          <p:cNvSpPr txBox="1"/>
          <p:nvPr/>
        </p:nvSpPr>
        <p:spPr>
          <a:xfrm>
            <a:off x="4872252" y="-825690"/>
            <a:ext cx="74744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E</a:t>
            </a:r>
            <a:r>
              <a:rPr lang="en-US" sz="3600" baseline="-25000">
                <a:latin typeface="Calibri"/>
                <a:cs typeface="Calibri"/>
              </a:rPr>
              <a:t>i</a:t>
            </a:r>
            <a:r>
              <a:rPr lang="en-US" sz="3600">
                <a:latin typeface="Calibri"/>
                <a:cs typeface="Calibri"/>
              </a:rPr>
              <a:t> := max{  </a:t>
            </a:r>
            <a:r>
              <a:rPr lang="en-US" sz="3600" err="1">
                <a:latin typeface="Calibri"/>
                <a:cs typeface="Calibri"/>
              </a:rPr>
              <a:t>q</a:t>
            </a:r>
            <a:r>
              <a:rPr lang="en-US" sz="3600" baseline="-25000" err="1">
                <a:latin typeface="Calibri"/>
                <a:cs typeface="Calibri"/>
              </a:rPr>
              <a:t>lo</a:t>
            </a:r>
            <a:r>
              <a:rPr lang="en-US" sz="3600">
                <a:latin typeface="Calibri"/>
                <a:cs typeface="Calibri"/>
              </a:rPr>
              <a:t> (X</a:t>
            </a:r>
            <a:r>
              <a:rPr lang="en-US" sz="3600" baseline="-25000">
                <a:latin typeface="Calibri"/>
                <a:cs typeface="Calibri"/>
              </a:rPr>
              <a:t>i</a:t>
            </a:r>
            <a:r>
              <a:rPr lang="en-US" sz="3600">
                <a:latin typeface="Calibri"/>
                <a:cs typeface="Calibri"/>
              </a:rPr>
              <a:t>) − Y</a:t>
            </a:r>
            <a:r>
              <a:rPr lang="en-US" sz="3600" baseline="-25000">
                <a:latin typeface="Calibri"/>
                <a:cs typeface="Calibri"/>
              </a:rPr>
              <a:t>i   </a:t>
            </a:r>
            <a:r>
              <a:rPr lang="en-US" sz="3600">
                <a:latin typeface="Calibri"/>
                <a:cs typeface="Calibri"/>
              </a:rPr>
              <a:t>,   Y</a:t>
            </a:r>
            <a:r>
              <a:rPr lang="en-US" sz="3600" baseline="-25000">
                <a:latin typeface="Calibri"/>
                <a:cs typeface="Calibri"/>
              </a:rPr>
              <a:t>i</a:t>
            </a:r>
            <a:r>
              <a:rPr lang="en-US" sz="3600">
                <a:latin typeface="Calibri"/>
                <a:cs typeface="Calibri"/>
              </a:rPr>
              <a:t> − </a:t>
            </a:r>
            <a:r>
              <a:rPr lang="en-US" sz="3600" err="1">
                <a:latin typeface="Calibri"/>
                <a:cs typeface="Calibri"/>
              </a:rPr>
              <a:t>q</a:t>
            </a:r>
            <a:r>
              <a:rPr lang="en-US" sz="3600" baseline="-25000" err="1">
                <a:latin typeface="Calibri"/>
                <a:cs typeface="Calibri"/>
              </a:rPr>
              <a:t>hi</a:t>
            </a:r>
            <a:r>
              <a:rPr lang="en-US" sz="3600">
                <a:latin typeface="Calibri"/>
                <a:cs typeface="Calibri"/>
              </a:rPr>
              <a:t> (X</a:t>
            </a:r>
            <a:r>
              <a:rPr lang="en-US" sz="3600" baseline="-25000">
                <a:latin typeface="Calibri"/>
                <a:cs typeface="Calibri"/>
              </a:rPr>
              <a:t>i</a:t>
            </a:r>
            <a:r>
              <a:rPr lang="en-US" sz="3600">
                <a:latin typeface="Calibri"/>
                <a:cs typeface="Calibri"/>
              </a:rPr>
              <a:t>)  }</a:t>
            </a:r>
            <a:endParaRPr lang="en-US">
              <a:latin typeface="Calibri"/>
              <a:cs typeface="Calibri"/>
            </a:endParaRPr>
          </a:p>
        </p:txBody>
      </p:sp>
      <p:sp>
        <p:nvSpPr>
          <p:cNvPr id="8" name="TextBox 7">
            <a:extLst>
              <a:ext uri="{FF2B5EF4-FFF2-40B4-BE49-F238E27FC236}">
                <a16:creationId xmlns:a16="http://schemas.microsoft.com/office/drawing/2014/main" id="{29F04CFC-7E56-F8C0-1AB3-97D76276C4C4}"/>
              </a:ext>
            </a:extLst>
          </p:cNvPr>
          <p:cNvSpPr txBox="1"/>
          <p:nvPr/>
        </p:nvSpPr>
        <p:spPr>
          <a:xfrm>
            <a:off x="3643952" y="-871183"/>
            <a:ext cx="7983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latin typeface="Calibri"/>
                <a:cs typeface="Calibri"/>
              </a:rPr>
              <a:t>E</a:t>
            </a:r>
            <a:r>
              <a:rPr lang="en-US" sz="2400" i="1">
                <a:latin typeface="Calibri"/>
                <a:cs typeface="Calibri"/>
              </a:rPr>
              <a:t>i</a:t>
            </a:r>
            <a:endParaRPr lang="en-US" i="1">
              <a:latin typeface="Calibri"/>
              <a:cs typeface="Calibri"/>
            </a:endParaRPr>
          </a:p>
        </p:txBody>
      </p:sp>
      <p:pic>
        <p:nvPicPr>
          <p:cNvPr id="9" name="Picture 8" descr="A close-up of a symbol&#10;&#10;Description automatically generated">
            <a:extLst>
              <a:ext uri="{FF2B5EF4-FFF2-40B4-BE49-F238E27FC236}">
                <a16:creationId xmlns:a16="http://schemas.microsoft.com/office/drawing/2014/main" id="{2A03AB5F-7D99-1718-258F-8934E7E39313}"/>
              </a:ext>
            </a:extLst>
          </p:cNvPr>
          <p:cNvPicPr>
            <a:picLocks noChangeAspect="1"/>
          </p:cNvPicPr>
          <p:nvPr/>
        </p:nvPicPr>
        <p:blipFill>
          <a:blip r:embed="rId3"/>
          <a:stretch>
            <a:fillRect/>
          </a:stretch>
        </p:blipFill>
        <p:spPr>
          <a:xfrm>
            <a:off x="3722705" y="7052748"/>
            <a:ext cx="11841707" cy="651467"/>
          </a:xfrm>
          <a:prstGeom prst="rect">
            <a:avLst/>
          </a:prstGeom>
        </p:spPr>
      </p:pic>
      <p:pic>
        <p:nvPicPr>
          <p:cNvPr id="10" name="Picture 9" descr="A black and white image of a smiley face&#10;&#10;Description automatically generated">
            <a:extLst>
              <a:ext uri="{FF2B5EF4-FFF2-40B4-BE49-F238E27FC236}">
                <a16:creationId xmlns:a16="http://schemas.microsoft.com/office/drawing/2014/main" id="{6742E6D5-0C41-28CC-3B85-DD41459E166D}"/>
              </a:ext>
            </a:extLst>
          </p:cNvPr>
          <p:cNvPicPr>
            <a:picLocks noChangeAspect="1"/>
          </p:cNvPicPr>
          <p:nvPr/>
        </p:nvPicPr>
        <p:blipFill>
          <a:blip r:embed="rId4"/>
          <a:stretch>
            <a:fillRect/>
          </a:stretch>
        </p:blipFill>
        <p:spPr>
          <a:xfrm>
            <a:off x="12484309" y="5152895"/>
            <a:ext cx="3978582" cy="346762"/>
          </a:xfrm>
          <a:prstGeom prst="rect">
            <a:avLst/>
          </a:prstGeom>
        </p:spPr>
      </p:pic>
      <p:pic>
        <p:nvPicPr>
          <p:cNvPr id="11" name="Picture 10" descr="A black letter with a white background&#10;&#10;Description automatically generated">
            <a:extLst>
              <a:ext uri="{FF2B5EF4-FFF2-40B4-BE49-F238E27FC236}">
                <a16:creationId xmlns:a16="http://schemas.microsoft.com/office/drawing/2014/main" id="{96EB382C-378C-AAA9-31FB-2D1EAB96AE09}"/>
              </a:ext>
            </a:extLst>
          </p:cNvPr>
          <p:cNvPicPr>
            <a:picLocks noChangeAspect="1"/>
          </p:cNvPicPr>
          <p:nvPr/>
        </p:nvPicPr>
        <p:blipFill>
          <a:blip r:embed="rId5"/>
          <a:stretch>
            <a:fillRect/>
          </a:stretch>
        </p:blipFill>
        <p:spPr>
          <a:xfrm>
            <a:off x="-1491294" y="1764780"/>
            <a:ext cx="619125" cy="628650"/>
          </a:xfrm>
          <a:prstGeom prst="rect">
            <a:avLst/>
          </a:prstGeom>
        </p:spPr>
      </p:pic>
      <p:pic>
        <p:nvPicPr>
          <p:cNvPr id="12" name="Picture 11" descr="A close-up of a symbol&#10;&#10;Description automatically generated">
            <a:extLst>
              <a:ext uri="{FF2B5EF4-FFF2-40B4-BE49-F238E27FC236}">
                <a16:creationId xmlns:a16="http://schemas.microsoft.com/office/drawing/2014/main" id="{2501D7CA-25F9-AC25-E348-03DE796F6676}"/>
              </a:ext>
            </a:extLst>
          </p:cNvPr>
          <p:cNvPicPr>
            <a:picLocks noChangeAspect="1"/>
          </p:cNvPicPr>
          <p:nvPr/>
        </p:nvPicPr>
        <p:blipFill rotWithShape="1">
          <a:blip r:embed="rId3"/>
          <a:srcRect l="59868" t="4345" r="19868" b="-880"/>
          <a:stretch/>
        </p:blipFill>
        <p:spPr>
          <a:xfrm>
            <a:off x="12277449" y="1130778"/>
            <a:ext cx="1751752" cy="484916"/>
          </a:xfrm>
          <a:prstGeom prst="rect">
            <a:avLst/>
          </a:prstGeom>
        </p:spPr>
      </p:pic>
      <p:pic>
        <p:nvPicPr>
          <p:cNvPr id="13" name="Picture 12" descr="A close-up of a symbol&#10;&#10;Description automatically generated">
            <a:extLst>
              <a:ext uri="{FF2B5EF4-FFF2-40B4-BE49-F238E27FC236}">
                <a16:creationId xmlns:a16="http://schemas.microsoft.com/office/drawing/2014/main" id="{CC7D15A1-FA78-EACC-2E97-877B48D5B3B3}"/>
              </a:ext>
            </a:extLst>
          </p:cNvPr>
          <p:cNvPicPr>
            <a:picLocks noChangeAspect="1"/>
          </p:cNvPicPr>
          <p:nvPr/>
        </p:nvPicPr>
        <p:blipFill rotWithShape="1">
          <a:blip r:embed="rId3"/>
          <a:srcRect l="80000" r="921" b="-2273"/>
          <a:stretch/>
        </p:blipFill>
        <p:spPr>
          <a:xfrm>
            <a:off x="12667140" y="1710736"/>
            <a:ext cx="1649420" cy="513735"/>
          </a:xfrm>
          <a:prstGeom prst="rect">
            <a:avLst/>
          </a:prstGeom>
        </p:spPr>
      </p:pic>
      <p:sp>
        <p:nvSpPr>
          <p:cNvPr id="15" name="Content Placeholder 1">
            <a:extLst>
              <a:ext uri="{FF2B5EF4-FFF2-40B4-BE49-F238E27FC236}">
                <a16:creationId xmlns:a16="http://schemas.microsoft.com/office/drawing/2014/main" id="{6DF0DADB-27E3-1A6D-E6F0-6A3ED7CDAD31}"/>
              </a:ext>
            </a:extLst>
          </p:cNvPr>
          <p:cNvSpPr txBox="1">
            <a:spLocks/>
          </p:cNvSpPr>
          <p:nvPr/>
        </p:nvSpPr>
        <p:spPr bwMode="auto">
          <a:xfrm>
            <a:off x="1005192" y="8104709"/>
            <a:ext cx="10901495" cy="121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ea typeface="+mn-lt"/>
                <a:cs typeface="+mn-lt"/>
              </a:rPr>
              <a:t>Compensate prediction intervals by adding  </a:t>
            </a:r>
            <a:endParaRPr lang="en-US" sz="3600" i="1" baseline="-25000">
              <a:ea typeface="+mn-lt"/>
              <a:cs typeface="+mn-lt"/>
            </a:endParaRPr>
          </a:p>
          <a:p>
            <a:pPr lvl="1" indent="0">
              <a:buNone/>
            </a:pPr>
            <a:r>
              <a:rPr lang="en-US" sz="3600">
                <a:ea typeface="+mn-lt"/>
                <a:cs typeface="+mn-lt"/>
              </a:rPr>
              <a:t>"telomeres" = Quantiles (residuals)</a:t>
            </a:r>
            <a:endParaRPr lang="en-US"/>
          </a:p>
        </p:txBody>
      </p:sp>
      <p:pic>
        <p:nvPicPr>
          <p:cNvPr id="16" name="Picture 15" descr="A close-up of a symbol&#10;&#10;Description automatically generated">
            <a:extLst>
              <a:ext uri="{FF2B5EF4-FFF2-40B4-BE49-F238E27FC236}">
                <a16:creationId xmlns:a16="http://schemas.microsoft.com/office/drawing/2014/main" id="{0444A25F-031A-D6F4-BBF8-7AB4261AAECA}"/>
              </a:ext>
            </a:extLst>
          </p:cNvPr>
          <p:cNvPicPr>
            <a:picLocks noChangeAspect="1"/>
          </p:cNvPicPr>
          <p:nvPr/>
        </p:nvPicPr>
        <p:blipFill rotWithShape="1">
          <a:blip r:embed="rId3"/>
          <a:srcRect l="80000" r="921" b="-2273"/>
          <a:stretch/>
        </p:blipFill>
        <p:spPr>
          <a:xfrm>
            <a:off x="12526156" y="-1200572"/>
            <a:ext cx="2138464" cy="650213"/>
          </a:xfrm>
          <a:prstGeom prst="rect">
            <a:avLst/>
          </a:prstGeom>
        </p:spPr>
      </p:pic>
      <p:pic>
        <p:nvPicPr>
          <p:cNvPr id="17" name="Picture 16" descr="A diagram of a graph&#10;&#10;Description automatically generated">
            <a:extLst>
              <a:ext uri="{FF2B5EF4-FFF2-40B4-BE49-F238E27FC236}">
                <a16:creationId xmlns:a16="http://schemas.microsoft.com/office/drawing/2014/main" id="{52F11809-8D33-6834-B6C2-34DEB7B6AE45}"/>
              </a:ext>
            </a:extLst>
          </p:cNvPr>
          <p:cNvPicPr>
            <a:picLocks noChangeAspect="1"/>
          </p:cNvPicPr>
          <p:nvPr/>
        </p:nvPicPr>
        <p:blipFill>
          <a:blip r:embed="rId6"/>
          <a:stretch>
            <a:fillRect/>
          </a:stretch>
        </p:blipFill>
        <p:spPr>
          <a:xfrm>
            <a:off x="12667140" y="2079105"/>
            <a:ext cx="4415050" cy="2435451"/>
          </a:xfrm>
          <a:prstGeom prst="rect">
            <a:avLst/>
          </a:prstGeom>
        </p:spPr>
      </p:pic>
      <p:sp>
        <p:nvSpPr>
          <p:cNvPr id="18" name="TextBox 17">
            <a:extLst>
              <a:ext uri="{FF2B5EF4-FFF2-40B4-BE49-F238E27FC236}">
                <a16:creationId xmlns:a16="http://schemas.microsoft.com/office/drawing/2014/main" id="{0FEF0218-3DC4-11A8-CDD1-45388A66ED9F}"/>
              </a:ext>
            </a:extLst>
          </p:cNvPr>
          <p:cNvSpPr txBox="1"/>
          <p:nvPr/>
        </p:nvSpPr>
        <p:spPr>
          <a:xfrm>
            <a:off x="2064590" y="5702060"/>
            <a:ext cx="10219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0" name="TextBox 19">
            <a:extLst>
              <a:ext uri="{FF2B5EF4-FFF2-40B4-BE49-F238E27FC236}">
                <a16:creationId xmlns:a16="http://schemas.microsoft.com/office/drawing/2014/main" id="{0F8468EC-B826-9459-BB9A-E0B37A16F6F6}"/>
              </a:ext>
            </a:extLst>
          </p:cNvPr>
          <p:cNvSpPr txBox="1"/>
          <p:nvPr/>
        </p:nvSpPr>
        <p:spPr>
          <a:xfrm>
            <a:off x="1210067" y="5764719"/>
            <a:ext cx="109342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latin typeface="Calibri"/>
                <a:cs typeface="Calibri"/>
              </a:rPr>
              <a:t>Bates. A Gentle Introduction to Conformal Prediction and Distribution-Free Uncertainty Quantiﬁcation. 2022</a:t>
            </a:r>
            <a:endParaRPr lang="en-US" sz="2000">
              <a:cs typeface="Calibri"/>
            </a:endParaRPr>
          </a:p>
        </p:txBody>
      </p:sp>
      <p:sp>
        <p:nvSpPr>
          <p:cNvPr id="4" name="Content Placeholder 3">
            <a:extLst>
              <a:ext uri="{FF2B5EF4-FFF2-40B4-BE49-F238E27FC236}">
                <a16:creationId xmlns:a16="http://schemas.microsoft.com/office/drawing/2014/main" id="{8123C9F8-1CEA-768C-4D12-24A501AA4967}"/>
              </a:ext>
            </a:extLst>
          </p:cNvPr>
          <p:cNvSpPr>
            <a:spLocks noGrp="1"/>
          </p:cNvSpPr>
          <p:nvPr>
            <p:ph idx="1"/>
          </p:nvPr>
        </p:nvSpPr>
        <p:spPr>
          <a:xfrm>
            <a:off x="838200" y="836384"/>
            <a:ext cx="10515600" cy="749908"/>
          </a:xfrm>
        </p:spPr>
        <p:txBody>
          <a:bodyPr/>
          <a:lstStyle/>
          <a:p>
            <a:r>
              <a:rPr lang="en-US"/>
              <a:t>What is a median 		(0.50 Quantile)</a:t>
            </a:r>
          </a:p>
        </p:txBody>
      </p:sp>
      <p:pic>
        <p:nvPicPr>
          <p:cNvPr id="6" name="Picture 5">
            <a:extLst>
              <a:ext uri="{FF2B5EF4-FFF2-40B4-BE49-F238E27FC236}">
                <a16:creationId xmlns:a16="http://schemas.microsoft.com/office/drawing/2014/main" id="{8B702F5E-9097-073A-C124-E9833C029030}"/>
              </a:ext>
            </a:extLst>
          </p:cNvPr>
          <p:cNvPicPr>
            <a:picLocks noChangeAspect="1"/>
          </p:cNvPicPr>
          <p:nvPr/>
        </p:nvPicPr>
        <p:blipFill>
          <a:blip r:embed="rId7"/>
          <a:stretch>
            <a:fillRect/>
          </a:stretch>
        </p:blipFill>
        <p:spPr>
          <a:xfrm>
            <a:off x="509993" y="2785233"/>
            <a:ext cx="10843807" cy="2345525"/>
          </a:xfrm>
          <a:prstGeom prst="rect">
            <a:avLst/>
          </a:prstGeom>
        </p:spPr>
      </p:pic>
      <p:sp>
        <p:nvSpPr>
          <p:cNvPr id="14" name="Arrow: Down 24">
            <a:extLst>
              <a:ext uri="{FF2B5EF4-FFF2-40B4-BE49-F238E27FC236}">
                <a16:creationId xmlns:a16="http://schemas.microsoft.com/office/drawing/2014/main" id="{35D0D862-E00D-1364-D339-B302DE0CE154}"/>
              </a:ext>
            </a:extLst>
          </p:cNvPr>
          <p:cNvSpPr/>
          <p:nvPr/>
        </p:nvSpPr>
        <p:spPr>
          <a:xfrm>
            <a:off x="5223347" y="1996238"/>
            <a:ext cx="1649420" cy="1647938"/>
          </a:xfrm>
          <a:prstGeom prst="downArrow">
            <a:avLst>
              <a:gd name="adj1" fmla="val 50000"/>
              <a:gd name="adj2" fmla="val 7342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a:ea typeface="+mn-lt"/>
                <a:cs typeface="+mn-lt"/>
              </a:rPr>
              <a:t>Q</a:t>
            </a:r>
            <a:r>
              <a:rPr lang="en-US" sz="3600" baseline="-25000">
                <a:ea typeface="+mn-lt"/>
                <a:cs typeface="+mn-lt"/>
              </a:rPr>
              <a:t>50</a:t>
            </a:r>
            <a:endParaRPr lang="en-US" sz="3600" baseline="-25000">
              <a:cs typeface="Calibri"/>
            </a:endParaRPr>
          </a:p>
        </p:txBody>
      </p:sp>
    </p:spTree>
    <p:extLst>
      <p:ext uri="{BB962C8B-B14F-4D97-AF65-F5344CB8AC3E}">
        <p14:creationId xmlns:p14="http://schemas.microsoft.com/office/powerpoint/2010/main" val="91604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77EF5-5C3D-F877-9077-6F73B35278B7}"/>
              </a:ext>
            </a:extLst>
          </p:cNvPr>
          <p:cNvSpPr>
            <a:spLocks noGrp="1"/>
          </p:cNvSpPr>
          <p:nvPr>
            <p:ph type="title"/>
          </p:nvPr>
        </p:nvSpPr>
        <p:spPr>
          <a:xfrm>
            <a:off x="1005192" y="4819"/>
            <a:ext cx="6310008" cy="749908"/>
          </a:xfrm>
        </p:spPr>
        <p:txBody>
          <a:bodyPr/>
          <a:lstStyle/>
          <a:p>
            <a:r>
              <a:rPr lang="en-US">
                <a:solidFill>
                  <a:srgbClr val="0070C0"/>
                </a:solidFill>
                <a:latin typeface="Georgia"/>
              </a:rPr>
              <a:t>Quantile Regression:</a:t>
            </a:r>
            <a:endParaRPr lang="en-US" i="1"/>
          </a:p>
        </p:txBody>
      </p:sp>
      <p:pic>
        <p:nvPicPr>
          <p:cNvPr id="5" name="Picture 4" descr="A blue and white rectangular sign with black letters&#10;&#10;Description automatically generated">
            <a:extLst>
              <a:ext uri="{FF2B5EF4-FFF2-40B4-BE49-F238E27FC236}">
                <a16:creationId xmlns:a16="http://schemas.microsoft.com/office/drawing/2014/main" id="{E835BB81-58C6-323D-4349-FFF927F1D3B5}"/>
              </a:ext>
            </a:extLst>
          </p:cNvPr>
          <p:cNvPicPr>
            <a:picLocks noChangeAspect="1"/>
          </p:cNvPicPr>
          <p:nvPr/>
        </p:nvPicPr>
        <p:blipFill>
          <a:blip r:embed="rId2"/>
          <a:stretch>
            <a:fillRect/>
          </a:stretch>
        </p:blipFill>
        <p:spPr>
          <a:xfrm>
            <a:off x="-723951" y="7272609"/>
            <a:ext cx="3970866" cy="580046"/>
          </a:xfrm>
          <a:prstGeom prst="rect">
            <a:avLst/>
          </a:prstGeom>
        </p:spPr>
      </p:pic>
      <p:sp>
        <p:nvSpPr>
          <p:cNvPr id="7" name="TextBox 6">
            <a:extLst>
              <a:ext uri="{FF2B5EF4-FFF2-40B4-BE49-F238E27FC236}">
                <a16:creationId xmlns:a16="http://schemas.microsoft.com/office/drawing/2014/main" id="{37AA5E99-E33A-8615-9FC2-DC1DD9A0DEB2}"/>
              </a:ext>
            </a:extLst>
          </p:cNvPr>
          <p:cNvSpPr txBox="1"/>
          <p:nvPr/>
        </p:nvSpPr>
        <p:spPr>
          <a:xfrm>
            <a:off x="4872252" y="-825690"/>
            <a:ext cx="74744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E</a:t>
            </a:r>
            <a:r>
              <a:rPr lang="en-US" sz="3600" baseline="-25000">
                <a:latin typeface="Calibri"/>
                <a:cs typeface="Calibri"/>
              </a:rPr>
              <a:t>i</a:t>
            </a:r>
            <a:r>
              <a:rPr lang="en-US" sz="3600">
                <a:latin typeface="Calibri"/>
                <a:cs typeface="Calibri"/>
              </a:rPr>
              <a:t> := max{  </a:t>
            </a:r>
            <a:r>
              <a:rPr lang="en-US" sz="3600" err="1">
                <a:latin typeface="Calibri"/>
                <a:cs typeface="Calibri"/>
              </a:rPr>
              <a:t>q</a:t>
            </a:r>
            <a:r>
              <a:rPr lang="en-US" sz="3600" baseline="-25000" err="1">
                <a:latin typeface="Calibri"/>
                <a:cs typeface="Calibri"/>
              </a:rPr>
              <a:t>lo</a:t>
            </a:r>
            <a:r>
              <a:rPr lang="en-US" sz="3600">
                <a:latin typeface="Calibri"/>
                <a:cs typeface="Calibri"/>
              </a:rPr>
              <a:t> (X</a:t>
            </a:r>
            <a:r>
              <a:rPr lang="en-US" sz="3600" baseline="-25000">
                <a:latin typeface="Calibri"/>
                <a:cs typeface="Calibri"/>
              </a:rPr>
              <a:t>i</a:t>
            </a:r>
            <a:r>
              <a:rPr lang="en-US" sz="3600">
                <a:latin typeface="Calibri"/>
                <a:cs typeface="Calibri"/>
              </a:rPr>
              <a:t>) − Y</a:t>
            </a:r>
            <a:r>
              <a:rPr lang="en-US" sz="3600" baseline="-25000">
                <a:latin typeface="Calibri"/>
                <a:cs typeface="Calibri"/>
              </a:rPr>
              <a:t>i   </a:t>
            </a:r>
            <a:r>
              <a:rPr lang="en-US" sz="3600">
                <a:latin typeface="Calibri"/>
                <a:cs typeface="Calibri"/>
              </a:rPr>
              <a:t>,   Y</a:t>
            </a:r>
            <a:r>
              <a:rPr lang="en-US" sz="3600" baseline="-25000">
                <a:latin typeface="Calibri"/>
                <a:cs typeface="Calibri"/>
              </a:rPr>
              <a:t>i</a:t>
            </a:r>
            <a:r>
              <a:rPr lang="en-US" sz="3600">
                <a:latin typeface="Calibri"/>
                <a:cs typeface="Calibri"/>
              </a:rPr>
              <a:t> − </a:t>
            </a:r>
            <a:r>
              <a:rPr lang="en-US" sz="3600" err="1">
                <a:latin typeface="Calibri"/>
                <a:cs typeface="Calibri"/>
              </a:rPr>
              <a:t>q</a:t>
            </a:r>
            <a:r>
              <a:rPr lang="en-US" sz="3600" baseline="-25000" err="1">
                <a:latin typeface="Calibri"/>
                <a:cs typeface="Calibri"/>
              </a:rPr>
              <a:t>hi</a:t>
            </a:r>
            <a:r>
              <a:rPr lang="en-US" sz="3600">
                <a:latin typeface="Calibri"/>
                <a:cs typeface="Calibri"/>
              </a:rPr>
              <a:t> (X</a:t>
            </a:r>
            <a:r>
              <a:rPr lang="en-US" sz="3600" baseline="-25000">
                <a:latin typeface="Calibri"/>
                <a:cs typeface="Calibri"/>
              </a:rPr>
              <a:t>i</a:t>
            </a:r>
            <a:r>
              <a:rPr lang="en-US" sz="3600">
                <a:latin typeface="Calibri"/>
                <a:cs typeface="Calibri"/>
              </a:rPr>
              <a:t>)  }</a:t>
            </a:r>
            <a:endParaRPr lang="en-US">
              <a:latin typeface="Calibri"/>
              <a:cs typeface="Calibri"/>
            </a:endParaRPr>
          </a:p>
        </p:txBody>
      </p:sp>
      <p:sp>
        <p:nvSpPr>
          <p:cNvPr id="8" name="TextBox 7">
            <a:extLst>
              <a:ext uri="{FF2B5EF4-FFF2-40B4-BE49-F238E27FC236}">
                <a16:creationId xmlns:a16="http://schemas.microsoft.com/office/drawing/2014/main" id="{29F04CFC-7E56-F8C0-1AB3-97D76276C4C4}"/>
              </a:ext>
            </a:extLst>
          </p:cNvPr>
          <p:cNvSpPr txBox="1"/>
          <p:nvPr/>
        </p:nvSpPr>
        <p:spPr>
          <a:xfrm>
            <a:off x="3643952" y="-871183"/>
            <a:ext cx="7983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latin typeface="Calibri"/>
                <a:cs typeface="Calibri"/>
              </a:rPr>
              <a:t>E</a:t>
            </a:r>
            <a:r>
              <a:rPr lang="en-US" sz="2400" i="1">
                <a:latin typeface="Calibri"/>
                <a:cs typeface="Calibri"/>
              </a:rPr>
              <a:t>i</a:t>
            </a:r>
            <a:endParaRPr lang="en-US" i="1">
              <a:latin typeface="Calibri"/>
              <a:cs typeface="Calibri"/>
            </a:endParaRPr>
          </a:p>
        </p:txBody>
      </p:sp>
      <p:pic>
        <p:nvPicPr>
          <p:cNvPr id="9" name="Picture 8" descr="A close-up of a symbol&#10;&#10;Description automatically generated">
            <a:extLst>
              <a:ext uri="{FF2B5EF4-FFF2-40B4-BE49-F238E27FC236}">
                <a16:creationId xmlns:a16="http://schemas.microsoft.com/office/drawing/2014/main" id="{2A03AB5F-7D99-1718-258F-8934E7E39313}"/>
              </a:ext>
            </a:extLst>
          </p:cNvPr>
          <p:cNvPicPr>
            <a:picLocks noChangeAspect="1"/>
          </p:cNvPicPr>
          <p:nvPr/>
        </p:nvPicPr>
        <p:blipFill>
          <a:blip r:embed="rId3"/>
          <a:stretch>
            <a:fillRect/>
          </a:stretch>
        </p:blipFill>
        <p:spPr>
          <a:xfrm>
            <a:off x="3722705" y="7052748"/>
            <a:ext cx="11841707" cy="651467"/>
          </a:xfrm>
          <a:prstGeom prst="rect">
            <a:avLst/>
          </a:prstGeom>
        </p:spPr>
      </p:pic>
      <p:pic>
        <p:nvPicPr>
          <p:cNvPr id="10" name="Picture 9" descr="A black and white image of a smiley face&#10;&#10;Description automatically generated">
            <a:extLst>
              <a:ext uri="{FF2B5EF4-FFF2-40B4-BE49-F238E27FC236}">
                <a16:creationId xmlns:a16="http://schemas.microsoft.com/office/drawing/2014/main" id="{6742E6D5-0C41-28CC-3B85-DD41459E166D}"/>
              </a:ext>
            </a:extLst>
          </p:cNvPr>
          <p:cNvPicPr>
            <a:picLocks noChangeAspect="1"/>
          </p:cNvPicPr>
          <p:nvPr/>
        </p:nvPicPr>
        <p:blipFill>
          <a:blip r:embed="rId4"/>
          <a:stretch>
            <a:fillRect/>
          </a:stretch>
        </p:blipFill>
        <p:spPr>
          <a:xfrm>
            <a:off x="12484309" y="5152895"/>
            <a:ext cx="3978582" cy="346762"/>
          </a:xfrm>
          <a:prstGeom prst="rect">
            <a:avLst/>
          </a:prstGeom>
        </p:spPr>
      </p:pic>
      <p:pic>
        <p:nvPicPr>
          <p:cNvPr id="11" name="Picture 10" descr="A black letter with a white background&#10;&#10;Description automatically generated">
            <a:extLst>
              <a:ext uri="{FF2B5EF4-FFF2-40B4-BE49-F238E27FC236}">
                <a16:creationId xmlns:a16="http://schemas.microsoft.com/office/drawing/2014/main" id="{96EB382C-378C-AAA9-31FB-2D1EAB96AE09}"/>
              </a:ext>
            </a:extLst>
          </p:cNvPr>
          <p:cNvPicPr>
            <a:picLocks noChangeAspect="1"/>
          </p:cNvPicPr>
          <p:nvPr/>
        </p:nvPicPr>
        <p:blipFill>
          <a:blip r:embed="rId5"/>
          <a:stretch>
            <a:fillRect/>
          </a:stretch>
        </p:blipFill>
        <p:spPr>
          <a:xfrm>
            <a:off x="-813844" y="1758054"/>
            <a:ext cx="619125" cy="628650"/>
          </a:xfrm>
          <a:prstGeom prst="rect">
            <a:avLst/>
          </a:prstGeom>
        </p:spPr>
      </p:pic>
      <p:pic>
        <p:nvPicPr>
          <p:cNvPr id="12" name="Picture 11" descr="A close-up of a symbol&#10;&#10;Description automatically generated">
            <a:extLst>
              <a:ext uri="{FF2B5EF4-FFF2-40B4-BE49-F238E27FC236}">
                <a16:creationId xmlns:a16="http://schemas.microsoft.com/office/drawing/2014/main" id="{2501D7CA-25F9-AC25-E348-03DE796F6676}"/>
              </a:ext>
            </a:extLst>
          </p:cNvPr>
          <p:cNvPicPr>
            <a:picLocks noChangeAspect="1"/>
          </p:cNvPicPr>
          <p:nvPr/>
        </p:nvPicPr>
        <p:blipFill rotWithShape="1">
          <a:blip r:embed="rId3"/>
          <a:srcRect l="59868" t="4345" r="19868" b="-880"/>
          <a:stretch/>
        </p:blipFill>
        <p:spPr>
          <a:xfrm>
            <a:off x="12277449" y="1130778"/>
            <a:ext cx="1751752" cy="484916"/>
          </a:xfrm>
          <a:prstGeom prst="rect">
            <a:avLst/>
          </a:prstGeom>
        </p:spPr>
      </p:pic>
      <p:pic>
        <p:nvPicPr>
          <p:cNvPr id="13" name="Picture 12" descr="A close-up of a symbol&#10;&#10;Description automatically generated">
            <a:extLst>
              <a:ext uri="{FF2B5EF4-FFF2-40B4-BE49-F238E27FC236}">
                <a16:creationId xmlns:a16="http://schemas.microsoft.com/office/drawing/2014/main" id="{CC7D15A1-FA78-EACC-2E97-877B48D5B3B3}"/>
              </a:ext>
            </a:extLst>
          </p:cNvPr>
          <p:cNvPicPr>
            <a:picLocks noChangeAspect="1"/>
          </p:cNvPicPr>
          <p:nvPr/>
        </p:nvPicPr>
        <p:blipFill rotWithShape="1">
          <a:blip r:embed="rId3"/>
          <a:srcRect l="80000" r="921" b="-2273"/>
          <a:stretch/>
        </p:blipFill>
        <p:spPr>
          <a:xfrm>
            <a:off x="12667140" y="1710736"/>
            <a:ext cx="1649420" cy="513735"/>
          </a:xfrm>
          <a:prstGeom prst="rect">
            <a:avLst/>
          </a:prstGeom>
        </p:spPr>
      </p:pic>
      <p:sp>
        <p:nvSpPr>
          <p:cNvPr id="15" name="Content Placeholder 1">
            <a:extLst>
              <a:ext uri="{FF2B5EF4-FFF2-40B4-BE49-F238E27FC236}">
                <a16:creationId xmlns:a16="http://schemas.microsoft.com/office/drawing/2014/main" id="{6DF0DADB-27E3-1A6D-E6F0-6A3ED7CDAD31}"/>
              </a:ext>
            </a:extLst>
          </p:cNvPr>
          <p:cNvSpPr txBox="1">
            <a:spLocks/>
          </p:cNvSpPr>
          <p:nvPr/>
        </p:nvSpPr>
        <p:spPr bwMode="auto">
          <a:xfrm>
            <a:off x="1005192" y="8104709"/>
            <a:ext cx="10901495" cy="121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ea typeface="+mn-lt"/>
                <a:cs typeface="+mn-lt"/>
              </a:rPr>
              <a:t>Compensate prediction intervals by adding  </a:t>
            </a:r>
            <a:endParaRPr lang="en-US" sz="3600" i="1" baseline="-25000">
              <a:ea typeface="+mn-lt"/>
              <a:cs typeface="+mn-lt"/>
            </a:endParaRPr>
          </a:p>
          <a:p>
            <a:pPr lvl="1" indent="0">
              <a:buNone/>
            </a:pPr>
            <a:r>
              <a:rPr lang="en-US" sz="3600">
                <a:ea typeface="+mn-lt"/>
                <a:cs typeface="+mn-lt"/>
              </a:rPr>
              <a:t>"telomeres" = Quantiles (residuals)</a:t>
            </a:r>
            <a:endParaRPr lang="en-US"/>
          </a:p>
        </p:txBody>
      </p:sp>
      <p:pic>
        <p:nvPicPr>
          <p:cNvPr id="16" name="Picture 15" descr="A close-up of a symbol&#10;&#10;Description automatically generated">
            <a:extLst>
              <a:ext uri="{FF2B5EF4-FFF2-40B4-BE49-F238E27FC236}">
                <a16:creationId xmlns:a16="http://schemas.microsoft.com/office/drawing/2014/main" id="{0444A25F-031A-D6F4-BBF8-7AB4261AAECA}"/>
              </a:ext>
            </a:extLst>
          </p:cNvPr>
          <p:cNvPicPr>
            <a:picLocks noChangeAspect="1"/>
          </p:cNvPicPr>
          <p:nvPr/>
        </p:nvPicPr>
        <p:blipFill rotWithShape="1">
          <a:blip r:embed="rId3"/>
          <a:srcRect l="80000" r="921" b="-2273"/>
          <a:stretch/>
        </p:blipFill>
        <p:spPr>
          <a:xfrm>
            <a:off x="12526156" y="-1200572"/>
            <a:ext cx="2138464" cy="650213"/>
          </a:xfrm>
          <a:prstGeom prst="rect">
            <a:avLst/>
          </a:prstGeom>
        </p:spPr>
      </p:pic>
      <p:pic>
        <p:nvPicPr>
          <p:cNvPr id="17" name="Picture 16" descr="A diagram of a graph&#10;&#10;Description automatically generated">
            <a:extLst>
              <a:ext uri="{FF2B5EF4-FFF2-40B4-BE49-F238E27FC236}">
                <a16:creationId xmlns:a16="http://schemas.microsoft.com/office/drawing/2014/main" id="{52F11809-8D33-6834-B6C2-34DEB7B6AE45}"/>
              </a:ext>
            </a:extLst>
          </p:cNvPr>
          <p:cNvPicPr>
            <a:picLocks noChangeAspect="1"/>
          </p:cNvPicPr>
          <p:nvPr/>
        </p:nvPicPr>
        <p:blipFill>
          <a:blip r:embed="rId6"/>
          <a:stretch>
            <a:fillRect/>
          </a:stretch>
        </p:blipFill>
        <p:spPr>
          <a:xfrm>
            <a:off x="12667140" y="2079105"/>
            <a:ext cx="4415050" cy="2435451"/>
          </a:xfrm>
          <a:prstGeom prst="rect">
            <a:avLst/>
          </a:prstGeom>
        </p:spPr>
      </p:pic>
      <p:grpSp>
        <p:nvGrpSpPr>
          <p:cNvPr id="38" name="Group 37">
            <a:extLst>
              <a:ext uri="{FF2B5EF4-FFF2-40B4-BE49-F238E27FC236}">
                <a16:creationId xmlns:a16="http://schemas.microsoft.com/office/drawing/2014/main" id="{A2ACA077-E995-23B8-1A5A-DCBF1E8AD1F9}"/>
              </a:ext>
            </a:extLst>
          </p:cNvPr>
          <p:cNvGrpSpPr/>
          <p:nvPr/>
        </p:nvGrpSpPr>
        <p:grpSpPr>
          <a:xfrm>
            <a:off x="1492541" y="786608"/>
            <a:ext cx="9279650" cy="4167658"/>
            <a:chOff x="1748378" y="1853958"/>
            <a:chExt cx="9279650" cy="4167658"/>
          </a:xfrm>
        </p:grpSpPr>
        <p:sp>
          <p:nvSpPr>
            <p:cNvPr id="19" name="Arrow: Down 14">
              <a:extLst>
                <a:ext uri="{FF2B5EF4-FFF2-40B4-BE49-F238E27FC236}">
                  <a16:creationId xmlns:a16="http://schemas.microsoft.com/office/drawing/2014/main" id="{02D8E1B8-E90E-A79E-6650-BCD550F7C3CB}"/>
                </a:ext>
              </a:extLst>
            </p:cNvPr>
            <p:cNvSpPr/>
            <p:nvPr/>
          </p:nvSpPr>
          <p:spPr>
            <a:xfrm>
              <a:off x="2047212" y="2269266"/>
              <a:ext cx="830238" cy="8302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1x</a:t>
              </a:r>
              <a:endParaRPr lang="en-US"/>
            </a:p>
          </p:txBody>
        </p:sp>
        <p:sp>
          <p:nvSpPr>
            <p:cNvPr id="21" name="Arrow: Down 15">
              <a:extLst>
                <a:ext uri="{FF2B5EF4-FFF2-40B4-BE49-F238E27FC236}">
                  <a16:creationId xmlns:a16="http://schemas.microsoft.com/office/drawing/2014/main" id="{475D3404-BE86-D096-43B7-2AE4CBB5AC68}"/>
                </a:ext>
              </a:extLst>
            </p:cNvPr>
            <p:cNvSpPr/>
            <p:nvPr/>
          </p:nvSpPr>
          <p:spPr>
            <a:xfrm>
              <a:off x="3307586" y="2292309"/>
              <a:ext cx="830238" cy="8302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1x</a:t>
              </a:r>
              <a:endParaRPr lang="en-US"/>
            </a:p>
          </p:txBody>
        </p:sp>
        <p:sp>
          <p:nvSpPr>
            <p:cNvPr id="22" name="Arrow: Down 17">
              <a:extLst>
                <a:ext uri="{FF2B5EF4-FFF2-40B4-BE49-F238E27FC236}">
                  <a16:creationId xmlns:a16="http://schemas.microsoft.com/office/drawing/2014/main" id="{C7B8779C-0EB2-BCC1-F7FA-28200B91A3E1}"/>
                </a:ext>
              </a:extLst>
            </p:cNvPr>
            <p:cNvSpPr/>
            <p:nvPr/>
          </p:nvSpPr>
          <p:spPr>
            <a:xfrm>
              <a:off x="4464089" y="2269266"/>
              <a:ext cx="830238" cy="8302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1x</a:t>
              </a:r>
              <a:endParaRPr lang="en-US"/>
            </a:p>
          </p:txBody>
        </p:sp>
        <p:sp>
          <p:nvSpPr>
            <p:cNvPr id="23" name="Arrow: Down 21">
              <a:extLst>
                <a:ext uri="{FF2B5EF4-FFF2-40B4-BE49-F238E27FC236}">
                  <a16:creationId xmlns:a16="http://schemas.microsoft.com/office/drawing/2014/main" id="{36E3334A-32E0-94AF-289A-BEE2EA94CC5A}"/>
                </a:ext>
              </a:extLst>
            </p:cNvPr>
            <p:cNvSpPr/>
            <p:nvPr/>
          </p:nvSpPr>
          <p:spPr>
            <a:xfrm>
              <a:off x="9356179" y="1853958"/>
              <a:ext cx="1671849" cy="14216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4x</a:t>
              </a:r>
              <a:endParaRPr lang="en-US"/>
            </a:p>
          </p:txBody>
        </p:sp>
        <p:grpSp>
          <p:nvGrpSpPr>
            <p:cNvPr id="28" name="Group 27">
              <a:extLst>
                <a:ext uri="{FF2B5EF4-FFF2-40B4-BE49-F238E27FC236}">
                  <a16:creationId xmlns:a16="http://schemas.microsoft.com/office/drawing/2014/main" id="{0D5E7C26-F616-4704-283C-F1911FE14DED}"/>
                </a:ext>
              </a:extLst>
            </p:cNvPr>
            <p:cNvGrpSpPr/>
            <p:nvPr/>
          </p:nvGrpSpPr>
          <p:grpSpPr>
            <a:xfrm>
              <a:off x="1748378" y="3369154"/>
              <a:ext cx="8695244" cy="2652462"/>
              <a:chOff x="-881047" y="1878911"/>
              <a:chExt cx="11573714" cy="3530530"/>
            </a:xfrm>
          </p:grpSpPr>
          <p:pic>
            <p:nvPicPr>
              <p:cNvPr id="25" name="Picture 24">
                <a:extLst>
                  <a:ext uri="{FF2B5EF4-FFF2-40B4-BE49-F238E27FC236}">
                    <a16:creationId xmlns:a16="http://schemas.microsoft.com/office/drawing/2014/main" id="{2F4DC27A-35E8-E80A-7BBC-128D20601B16}"/>
                  </a:ext>
                </a:extLst>
              </p:cNvPr>
              <p:cNvPicPr>
                <a:picLocks noChangeAspect="1"/>
              </p:cNvPicPr>
              <p:nvPr/>
            </p:nvPicPr>
            <p:blipFill rotWithShape="1">
              <a:blip r:embed="rId7"/>
              <a:srcRect r="29504"/>
              <a:stretch/>
            </p:blipFill>
            <p:spPr>
              <a:xfrm>
                <a:off x="-881047" y="1878911"/>
                <a:ext cx="11506598" cy="3530530"/>
              </a:xfrm>
              <a:prstGeom prst="rect">
                <a:avLst/>
              </a:prstGeom>
              <a:ln>
                <a:solidFill>
                  <a:srgbClr val="FFFFFF"/>
                </a:solidFill>
              </a:ln>
            </p:spPr>
          </p:pic>
          <p:pic>
            <p:nvPicPr>
              <p:cNvPr id="26" name="Picture 25">
                <a:extLst>
                  <a:ext uri="{FF2B5EF4-FFF2-40B4-BE49-F238E27FC236}">
                    <a16:creationId xmlns:a16="http://schemas.microsoft.com/office/drawing/2014/main" id="{338739A7-C3DD-10D9-324C-65FA7C9805A7}"/>
                  </a:ext>
                </a:extLst>
              </p:cNvPr>
              <p:cNvPicPr>
                <a:picLocks noChangeAspect="1"/>
              </p:cNvPicPr>
              <p:nvPr/>
            </p:nvPicPr>
            <p:blipFill>
              <a:blip r:embed="rId8"/>
              <a:stretch>
                <a:fillRect/>
              </a:stretch>
            </p:blipFill>
            <p:spPr>
              <a:xfrm>
                <a:off x="10102811" y="3007214"/>
                <a:ext cx="589856" cy="289616"/>
              </a:xfrm>
              <a:prstGeom prst="rect">
                <a:avLst/>
              </a:prstGeom>
            </p:spPr>
          </p:pic>
          <p:pic>
            <p:nvPicPr>
              <p:cNvPr id="27" name="Picture 26">
                <a:extLst>
                  <a:ext uri="{FF2B5EF4-FFF2-40B4-BE49-F238E27FC236}">
                    <a16:creationId xmlns:a16="http://schemas.microsoft.com/office/drawing/2014/main" id="{8C693DB8-D790-6AFA-7F28-DD46F2FEA4DA}"/>
                  </a:ext>
                </a:extLst>
              </p:cNvPr>
              <p:cNvPicPr>
                <a:picLocks noChangeAspect="1"/>
              </p:cNvPicPr>
              <p:nvPr/>
            </p:nvPicPr>
            <p:blipFill>
              <a:blip r:embed="rId8"/>
              <a:stretch>
                <a:fillRect/>
              </a:stretch>
            </p:blipFill>
            <p:spPr>
              <a:xfrm>
                <a:off x="10437894" y="3796614"/>
                <a:ext cx="254000" cy="431800"/>
              </a:xfrm>
              <a:prstGeom prst="rect">
                <a:avLst/>
              </a:prstGeom>
            </p:spPr>
          </p:pic>
        </p:grpSp>
        <p:sp>
          <p:nvSpPr>
            <p:cNvPr id="29" name="Arrow: Down 24">
              <a:extLst>
                <a:ext uri="{FF2B5EF4-FFF2-40B4-BE49-F238E27FC236}">
                  <a16:creationId xmlns:a16="http://schemas.microsoft.com/office/drawing/2014/main" id="{15A8FEC6-B6D0-74BF-B7DF-45736D2FCDEB}"/>
                </a:ext>
              </a:extLst>
            </p:cNvPr>
            <p:cNvSpPr/>
            <p:nvPr/>
          </p:nvSpPr>
          <p:spPr>
            <a:xfrm>
              <a:off x="7036651" y="2567648"/>
              <a:ext cx="1649420" cy="1647938"/>
            </a:xfrm>
            <a:prstGeom prst="downArrow">
              <a:avLst>
                <a:gd name="adj1" fmla="val 50000"/>
                <a:gd name="adj2" fmla="val 7342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a:ea typeface="+mn-lt"/>
                  <a:cs typeface="+mn-lt"/>
                </a:rPr>
                <a:t>Q</a:t>
              </a:r>
              <a:r>
                <a:rPr lang="en-US" sz="3600" baseline="-25000">
                  <a:ea typeface="+mn-lt"/>
                  <a:cs typeface="+mn-lt"/>
                </a:rPr>
                <a:t>80</a:t>
              </a:r>
              <a:endParaRPr lang="en-US" sz="3600" baseline="-25000">
                <a:cs typeface="Calibri"/>
              </a:endParaRPr>
            </a:p>
          </p:txBody>
        </p:sp>
        <p:sp>
          <p:nvSpPr>
            <p:cNvPr id="30" name="Arrow: Down 17">
              <a:extLst>
                <a:ext uri="{FF2B5EF4-FFF2-40B4-BE49-F238E27FC236}">
                  <a16:creationId xmlns:a16="http://schemas.microsoft.com/office/drawing/2014/main" id="{6E10365F-085E-7411-DEBF-2A0352930076}"/>
                </a:ext>
              </a:extLst>
            </p:cNvPr>
            <p:cNvSpPr/>
            <p:nvPr/>
          </p:nvSpPr>
          <p:spPr>
            <a:xfrm>
              <a:off x="5324283" y="2269266"/>
              <a:ext cx="830238" cy="8302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1x</a:t>
              </a:r>
              <a:endParaRPr lang="en-US"/>
            </a:p>
          </p:txBody>
        </p:sp>
      </p:grpSp>
      <p:grpSp>
        <p:nvGrpSpPr>
          <p:cNvPr id="36" name="Group 35">
            <a:extLst>
              <a:ext uri="{FF2B5EF4-FFF2-40B4-BE49-F238E27FC236}">
                <a16:creationId xmlns:a16="http://schemas.microsoft.com/office/drawing/2014/main" id="{B89D0766-8F96-570C-EE06-DF891602E950}"/>
              </a:ext>
            </a:extLst>
          </p:cNvPr>
          <p:cNvGrpSpPr/>
          <p:nvPr/>
        </p:nvGrpSpPr>
        <p:grpSpPr>
          <a:xfrm>
            <a:off x="6871888" y="4574796"/>
            <a:ext cx="1750229" cy="1156198"/>
            <a:chOff x="8501846" y="428870"/>
            <a:chExt cx="1750229" cy="1156198"/>
          </a:xfrm>
        </p:grpSpPr>
        <p:grpSp>
          <p:nvGrpSpPr>
            <p:cNvPr id="31" name="Group 30">
              <a:extLst>
                <a:ext uri="{FF2B5EF4-FFF2-40B4-BE49-F238E27FC236}">
                  <a16:creationId xmlns:a16="http://schemas.microsoft.com/office/drawing/2014/main" id="{688C00CC-2151-8132-5379-B1DE1649CDF1}"/>
                </a:ext>
              </a:extLst>
            </p:cNvPr>
            <p:cNvGrpSpPr/>
            <p:nvPr/>
          </p:nvGrpSpPr>
          <p:grpSpPr>
            <a:xfrm>
              <a:off x="8526780" y="443952"/>
              <a:ext cx="1473688" cy="1141116"/>
              <a:chOff x="9676671" y="4635836"/>
              <a:chExt cx="1185372" cy="967176"/>
            </a:xfrm>
          </p:grpSpPr>
          <p:cxnSp>
            <p:nvCxnSpPr>
              <p:cNvPr id="32" name="Straight Arrow Connector 31">
                <a:extLst>
                  <a:ext uri="{FF2B5EF4-FFF2-40B4-BE49-F238E27FC236}">
                    <a16:creationId xmlns:a16="http://schemas.microsoft.com/office/drawing/2014/main" id="{16A1237A-9141-EFE9-5927-66E424939E8F}"/>
                  </a:ext>
                </a:extLst>
              </p:cNvPr>
              <p:cNvCxnSpPr>
                <a:cxnSpLocks/>
              </p:cNvCxnSpPr>
              <p:nvPr/>
            </p:nvCxnSpPr>
            <p:spPr>
              <a:xfrm rot="19800000">
                <a:off x="9676671" y="4965338"/>
                <a:ext cx="630445" cy="637674"/>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3E9507A-F9A3-2074-8AE9-0940C77DA232}"/>
                  </a:ext>
                </a:extLst>
              </p:cNvPr>
              <p:cNvCxnSpPr>
                <a:cxnSpLocks/>
              </p:cNvCxnSpPr>
              <p:nvPr/>
            </p:nvCxnSpPr>
            <p:spPr>
              <a:xfrm rot="19800000" flipH="1">
                <a:off x="10232239" y="4635836"/>
                <a:ext cx="629804" cy="659339"/>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72E8E9-6863-5A43-D830-B9363AD6A4EC}"/>
                </a:ext>
              </a:extLst>
            </p:cNvPr>
            <p:cNvCxnSpPr>
              <a:cxnSpLocks/>
            </p:cNvCxnSpPr>
            <p:nvPr/>
          </p:nvCxnSpPr>
          <p:spPr>
            <a:xfrm>
              <a:off x="8501846" y="1356905"/>
              <a:ext cx="1750229" cy="171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3FFD0F-7A48-2713-5674-0207EC84A053}"/>
                </a:ext>
              </a:extLst>
            </p:cNvPr>
            <p:cNvCxnSpPr>
              <a:cxnSpLocks/>
            </p:cNvCxnSpPr>
            <p:nvPr/>
          </p:nvCxnSpPr>
          <p:spPr>
            <a:xfrm flipH="1" flipV="1">
              <a:off x="9414531" y="428870"/>
              <a:ext cx="4169" cy="919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1">
            <a:extLst>
              <a:ext uri="{FF2B5EF4-FFF2-40B4-BE49-F238E27FC236}">
                <a16:creationId xmlns:a16="http://schemas.microsoft.com/office/drawing/2014/main" id="{3BE02568-A61D-C0FC-49E0-7741D2866B6C}"/>
              </a:ext>
            </a:extLst>
          </p:cNvPr>
          <p:cNvSpPr txBox="1"/>
          <p:nvPr/>
        </p:nvSpPr>
        <p:spPr>
          <a:xfrm>
            <a:off x="5898684" y="5491136"/>
            <a:ext cx="443911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sz="2800">
                <a:solidFill>
                  <a:srgbClr val="0070C0"/>
                </a:solidFill>
                <a:latin typeface="Calibri"/>
                <a:cs typeface="Calibri"/>
              </a:rPr>
              <a:t>"pinball" or "check" function</a:t>
            </a:r>
            <a:endParaRPr lang="en-US">
              <a:solidFill>
                <a:srgbClr val="0070C0"/>
              </a:solidFill>
              <a:latin typeface="Calibri"/>
            </a:endParaRPr>
          </a:p>
        </p:txBody>
      </p:sp>
    </p:spTree>
    <p:extLst>
      <p:ext uri="{BB962C8B-B14F-4D97-AF65-F5344CB8AC3E}">
        <p14:creationId xmlns:p14="http://schemas.microsoft.com/office/powerpoint/2010/main" val="2069756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646A79-FDD2-0E7C-1832-08371722094D}"/>
              </a:ext>
            </a:extLst>
          </p:cNvPr>
          <p:cNvSpPr>
            <a:spLocks noGrp="1"/>
          </p:cNvSpPr>
          <p:nvPr>
            <p:ph idx="1"/>
          </p:nvPr>
        </p:nvSpPr>
        <p:spPr>
          <a:xfrm>
            <a:off x="2057078" y="2181936"/>
            <a:ext cx="2883418" cy="3838233"/>
          </a:xfrm>
        </p:spPr>
        <p:txBody>
          <a:bodyPr/>
          <a:lstStyle/>
          <a:p>
            <a:pPr marL="0" indent="0">
              <a:buNone/>
            </a:pPr>
            <a:r>
              <a:rPr lang="en-US">
                <a:cs typeface="Arial"/>
              </a:rPr>
              <a:t>Mean</a:t>
            </a:r>
          </a:p>
          <a:p>
            <a:endParaRPr lang="en-US"/>
          </a:p>
          <a:p>
            <a:endParaRPr lang="en-US"/>
          </a:p>
          <a:p>
            <a:pPr marL="0" indent="0">
              <a:buNone/>
            </a:pPr>
            <a:r>
              <a:rPr lang="en-US">
                <a:cs typeface="Arial"/>
              </a:rPr>
              <a:t>Median </a:t>
            </a:r>
            <a:br>
              <a:rPr lang="en-US">
                <a:cs typeface="Arial"/>
              </a:rPr>
            </a:br>
            <a:endParaRPr lang="en-US">
              <a:cs typeface="Arial"/>
            </a:endParaRPr>
          </a:p>
          <a:p>
            <a:pPr marL="0" indent="0">
              <a:buNone/>
            </a:pPr>
            <a:endParaRPr lang="en-US"/>
          </a:p>
          <a:p>
            <a:pPr marL="0" indent="0">
              <a:buNone/>
            </a:pPr>
            <a:r>
              <a:rPr lang="en-US">
                <a:cs typeface="Arial"/>
              </a:rPr>
              <a:t>Quantile</a:t>
            </a:r>
            <a:endParaRPr lang="en-US">
              <a:cs typeface="Calibri"/>
            </a:endParaRPr>
          </a:p>
        </p:txBody>
      </p:sp>
      <p:sp>
        <p:nvSpPr>
          <p:cNvPr id="5" name="Title 2">
            <a:extLst>
              <a:ext uri="{FF2B5EF4-FFF2-40B4-BE49-F238E27FC236}">
                <a16:creationId xmlns:a16="http://schemas.microsoft.com/office/drawing/2014/main" id="{B2AD23EA-F50E-7963-D6DB-03C1916598F8}"/>
              </a:ext>
            </a:extLst>
          </p:cNvPr>
          <p:cNvSpPr>
            <a:spLocks noGrp="1"/>
          </p:cNvSpPr>
          <p:nvPr>
            <p:ph type="title"/>
          </p:nvPr>
        </p:nvSpPr>
        <p:spPr>
          <a:xfrm>
            <a:off x="882145" y="90190"/>
            <a:ext cx="10515600" cy="806802"/>
          </a:xfrm>
        </p:spPr>
        <p:txBody>
          <a:bodyPr>
            <a:normAutofit/>
          </a:bodyPr>
          <a:lstStyle/>
          <a:p>
            <a:r>
              <a:rPr lang="en-US">
                <a:solidFill>
                  <a:schemeClr val="accent1"/>
                </a:solidFill>
                <a:latin typeface="Georgia"/>
              </a:rPr>
              <a:t>Quantile Regression </a:t>
            </a:r>
            <a:r>
              <a:rPr lang="en-US" i="1">
                <a:solidFill>
                  <a:srgbClr val="B31515"/>
                </a:solidFill>
                <a:latin typeface="Georgia"/>
              </a:rPr>
              <a:t>in context</a:t>
            </a:r>
            <a:endParaRPr lang="en-US" sz="3400" i="1">
              <a:solidFill>
                <a:srgbClr val="B31515"/>
              </a:solidFill>
              <a:latin typeface="Georgia"/>
            </a:endParaRPr>
          </a:p>
        </p:txBody>
      </p:sp>
      <p:sp>
        <p:nvSpPr>
          <p:cNvPr id="10" name="Content Placeholder 1">
            <a:extLst>
              <a:ext uri="{FF2B5EF4-FFF2-40B4-BE49-F238E27FC236}">
                <a16:creationId xmlns:a16="http://schemas.microsoft.com/office/drawing/2014/main" id="{F48D265F-A8D6-FD6D-48F7-FF1FB8F0DE55}"/>
              </a:ext>
            </a:extLst>
          </p:cNvPr>
          <p:cNvSpPr txBox="1">
            <a:spLocks/>
          </p:cNvSpPr>
          <p:nvPr/>
        </p:nvSpPr>
        <p:spPr bwMode="auto">
          <a:xfrm>
            <a:off x="9205821" y="1379926"/>
            <a:ext cx="2363639" cy="79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a:p>
        </p:txBody>
      </p:sp>
      <p:cxnSp>
        <p:nvCxnSpPr>
          <p:cNvPr id="11" name="Straight Arrow Connector 10">
            <a:extLst>
              <a:ext uri="{FF2B5EF4-FFF2-40B4-BE49-F238E27FC236}">
                <a16:creationId xmlns:a16="http://schemas.microsoft.com/office/drawing/2014/main" id="{5DCDBE2E-3AD1-51A7-ADE8-F87A278BE89B}"/>
              </a:ext>
            </a:extLst>
          </p:cNvPr>
          <p:cNvCxnSpPr/>
          <p:nvPr/>
        </p:nvCxnSpPr>
        <p:spPr>
          <a:xfrm>
            <a:off x="249966" y="1954004"/>
            <a:ext cx="11409871" cy="23005"/>
          </a:xfrm>
          <a:prstGeom prst="straightConnector1">
            <a:avLst/>
          </a:prstGeom>
          <a:ln w="57150">
            <a:solidFill>
              <a:srgbClr val="720D1A"/>
            </a:solidFill>
          </a:ln>
        </p:spPr>
        <p:style>
          <a:lnRef idx="3">
            <a:schemeClr val="accent1"/>
          </a:lnRef>
          <a:fillRef idx="0">
            <a:schemeClr val="accent1"/>
          </a:fillRef>
          <a:effectRef idx="2">
            <a:schemeClr val="accent1"/>
          </a:effectRef>
          <a:fontRef idx="minor">
            <a:schemeClr val="tx1"/>
          </a:fontRef>
        </p:style>
      </p:cxnSp>
      <p:pic>
        <p:nvPicPr>
          <p:cNvPr id="13" name="Picture 12" descr="A blue line with black lines&#10;&#10;Description automatically generated">
            <a:extLst>
              <a:ext uri="{FF2B5EF4-FFF2-40B4-BE49-F238E27FC236}">
                <a16:creationId xmlns:a16="http://schemas.microsoft.com/office/drawing/2014/main" id="{F72BB898-D3F2-A723-58A7-55E4E8619EDB}"/>
              </a:ext>
            </a:extLst>
          </p:cNvPr>
          <p:cNvPicPr>
            <a:picLocks noChangeAspect="1"/>
          </p:cNvPicPr>
          <p:nvPr/>
        </p:nvPicPr>
        <p:blipFill>
          <a:blip r:embed="rId3"/>
          <a:stretch>
            <a:fillRect/>
          </a:stretch>
        </p:blipFill>
        <p:spPr>
          <a:xfrm>
            <a:off x="9010748" y="7422151"/>
            <a:ext cx="2753783" cy="1328936"/>
          </a:xfrm>
          <a:prstGeom prst="rect">
            <a:avLst/>
          </a:prstGeom>
        </p:spPr>
      </p:pic>
      <p:grpSp>
        <p:nvGrpSpPr>
          <p:cNvPr id="29" name="Group 28">
            <a:extLst>
              <a:ext uri="{FF2B5EF4-FFF2-40B4-BE49-F238E27FC236}">
                <a16:creationId xmlns:a16="http://schemas.microsoft.com/office/drawing/2014/main" id="{0FEF11E8-53A1-CC71-18B0-5324B2CD1643}"/>
              </a:ext>
            </a:extLst>
          </p:cNvPr>
          <p:cNvGrpSpPr/>
          <p:nvPr/>
        </p:nvGrpSpPr>
        <p:grpSpPr>
          <a:xfrm>
            <a:off x="6171314" y="3597903"/>
            <a:ext cx="1750229" cy="919656"/>
            <a:chOff x="9182787" y="3479792"/>
            <a:chExt cx="1750229" cy="919656"/>
          </a:xfrm>
        </p:grpSpPr>
        <p:cxnSp>
          <p:nvCxnSpPr>
            <p:cNvPr id="19" name="Straight Arrow Connector 18">
              <a:extLst>
                <a:ext uri="{FF2B5EF4-FFF2-40B4-BE49-F238E27FC236}">
                  <a16:creationId xmlns:a16="http://schemas.microsoft.com/office/drawing/2014/main" id="{0F2EE722-27BF-37D1-3CF9-CEA4B8145658}"/>
                </a:ext>
              </a:extLst>
            </p:cNvPr>
            <p:cNvCxnSpPr/>
            <p:nvPr/>
          </p:nvCxnSpPr>
          <p:spPr>
            <a:xfrm>
              <a:off x="9451248" y="3729373"/>
              <a:ext cx="630445" cy="637674"/>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1279C4-0346-6C26-235E-928CED54F6C1}"/>
                </a:ext>
              </a:extLst>
            </p:cNvPr>
            <p:cNvCxnSpPr>
              <a:cxnSpLocks/>
            </p:cNvCxnSpPr>
            <p:nvPr/>
          </p:nvCxnSpPr>
          <p:spPr>
            <a:xfrm>
              <a:off x="9182787" y="4379870"/>
              <a:ext cx="1750229" cy="171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A1BF74-C86D-6973-F6E3-1ED411FE8AD4}"/>
                </a:ext>
              </a:extLst>
            </p:cNvPr>
            <p:cNvCxnSpPr>
              <a:cxnSpLocks/>
            </p:cNvCxnSpPr>
            <p:nvPr/>
          </p:nvCxnSpPr>
          <p:spPr>
            <a:xfrm flipH="1" flipV="1">
              <a:off x="10062431" y="3479792"/>
              <a:ext cx="4169" cy="919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903AB3-6026-23B2-3DB0-A3EA0830591B}"/>
                </a:ext>
              </a:extLst>
            </p:cNvPr>
            <p:cNvCxnSpPr>
              <a:cxnSpLocks/>
            </p:cNvCxnSpPr>
            <p:nvPr/>
          </p:nvCxnSpPr>
          <p:spPr>
            <a:xfrm flipH="1">
              <a:off x="10048860" y="3714291"/>
              <a:ext cx="629804" cy="659339"/>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6CC99E4-4501-D70A-39BD-E6BB2E4C68A7}"/>
              </a:ext>
            </a:extLst>
          </p:cNvPr>
          <p:cNvGrpSpPr/>
          <p:nvPr/>
        </p:nvGrpSpPr>
        <p:grpSpPr>
          <a:xfrm>
            <a:off x="6064174" y="1568848"/>
            <a:ext cx="1750229" cy="1524946"/>
            <a:chOff x="4379289" y="1720624"/>
            <a:chExt cx="1750229" cy="1524946"/>
          </a:xfrm>
        </p:grpSpPr>
        <p:grpSp>
          <p:nvGrpSpPr>
            <p:cNvPr id="28" name="Group 27">
              <a:extLst>
                <a:ext uri="{FF2B5EF4-FFF2-40B4-BE49-F238E27FC236}">
                  <a16:creationId xmlns:a16="http://schemas.microsoft.com/office/drawing/2014/main" id="{A26F0428-9006-71AC-976C-17FFE57F145E}"/>
                </a:ext>
              </a:extLst>
            </p:cNvPr>
            <p:cNvGrpSpPr/>
            <p:nvPr/>
          </p:nvGrpSpPr>
          <p:grpSpPr>
            <a:xfrm>
              <a:off x="4379289" y="1720624"/>
              <a:ext cx="1750229" cy="1524946"/>
              <a:chOff x="9205821" y="1621632"/>
              <a:chExt cx="1750229" cy="1524946"/>
            </a:xfrm>
          </p:grpSpPr>
          <p:cxnSp>
            <p:nvCxnSpPr>
              <p:cNvPr id="15" name="Straight Connector 14">
                <a:extLst>
                  <a:ext uri="{FF2B5EF4-FFF2-40B4-BE49-F238E27FC236}">
                    <a16:creationId xmlns:a16="http://schemas.microsoft.com/office/drawing/2014/main" id="{8C4966B4-1146-D6DE-4BD1-4655ED0C4911}"/>
                  </a:ext>
                </a:extLst>
              </p:cNvPr>
              <p:cNvCxnSpPr>
                <a:cxnSpLocks/>
              </p:cNvCxnSpPr>
              <p:nvPr/>
            </p:nvCxnSpPr>
            <p:spPr>
              <a:xfrm>
                <a:off x="9205821" y="3127000"/>
                <a:ext cx="1750229" cy="171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A5482C-15C5-A7C3-9D57-318DEFECABBF}"/>
                  </a:ext>
                </a:extLst>
              </p:cNvPr>
              <p:cNvCxnSpPr>
                <a:cxnSpLocks/>
              </p:cNvCxnSpPr>
              <p:nvPr/>
            </p:nvCxnSpPr>
            <p:spPr>
              <a:xfrm flipH="1" flipV="1">
                <a:off x="10085465" y="2226922"/>
                <a:ext cx="4169" cy="919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7BBB92BB-78BE-8873-E425-5C8326EB9F9A}"/>
                  </a:ext>
                </a:extLst>
              </p:cNvPr>
              <p:cNvSpPr/>
              <p:nvPr/>
            </p:nvSpPr>
            <p:spPr>
              <a:xfrm rot="10800000">
                <a:off x="9468510" y="1621632"/>
                <a:ext cx="1270000" cy="1492249"/>
              </a:xfrm>
              <a:prstGeom prst="arc">
                <a:avLst/>
              </a:prstGeom>
              <a:ln w="57150">
                <a:solidFill>
                  <a:srgbClr val="B31515"/>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grpSp>
        <p:sp>
          <p:nvSpPr>
            <p:cNvPr id="6" name="Arc 5">
              <a:extLst>
                <a:ext uri="{FF2B5EF4-FFF2-40B4-BE49-F238E27FC236}">
                  <a16:creationId xmlns:a16="http://schemas.microsoft.com/office/drawing/2014/main" id="{D226473E-1A9C-2074-C359-3BE90CCAC83B}"/>
                </a:ext>
              </a:extLst>
            </p:cNvPr>
            <p:cNvSpPr/>
            <p:nvPr/>
          </p:nvSpPr>
          <p:spPr>
            <a:xfrm rot="10800000" flipH="1">
              <a:off x="4599646" y="1732401"/>
              <a:ext cx="1312332" cy="1481664"/>
            </a:xfrm>
            <a:prstGeom prst="arc">
              <a:avLst/>
            </a:prstGeom>
            <a:ln w="57150">
              <a:solidFill>
                <a:srgbClr val="B3151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grpSp>
      <p:sp>
        <p:nvSpPr>
          <p:cNvPr id="27" name="TextBox 26">
            <a:extLst>
              <a:ext uri="{FF2B5EF4-FFF2-40B4-BE49-F238E27FC236}">
                <a16:creationId xmlns:a16="http://schemas.microsoft.com/office/drawing/2014/main" id="{798CCCAE-4DE0-201E-9A59-C0A9021993F1}"/>
              </a:ext>
            </a:extLst>
          </p:cNvPr>
          <p:cNvSpPr txBox="1"/>
          <p:nvPr/>
        </p:nvSpPr>
        <p:spPr>
          <a:xfrm>
            <a:off x="9468510" y="7504167"/>
            <a:ext cx="2191327" cy="369332"/>
          </a:xfrm>
          <a:prstGeom prst="rect">
            <a:avLst/>
          </a:prstGeom>
          <a:noFill/>
        </p:spPr>
        <p:txBody>
          <a:bodyPr wrap="square">
            <a:spAutoFit/>
          </a:bodyPr>
          <a:lstStyle/>
          <a:p>
            <a:r>
              <a:rPr lang="en-US" sz="1800" b="0" i="0" u="none" strike="noStrike">
                <a:solidFill>
                  <a:srgbClr val="000000"/>
                </a:solidFill>
                <a:effectLst/>
                <a:latin typeface="Calibri" panose="020F0502020204030204" pitchFamily="34" charset="0"/>
              </a:rPr>
              <a:t>Slope (1-</a:t>
            </a:r>
            <a:r>
              <a:rPr lang="el-GR" sz="1800" b="0" i="0" u="none" strike="noStrike">
                <a:solidFill>
                  <a:srgbClr val="000000"/>
                </a:solidFill>
                <a:effectLst/>
                <a:latin typeface="Calibri" panose="020F0502020204030204" pitchFamily="34" charset="0"/>
              </a:rPr>
              <a:t>α) </a:t>
            </a:r>
            <a:r>
              <a:rPr lang="en-US" sz="1800" b="0" i="0" u="none" strike="noStrike">
                <a:solidFill>
                  <a:srgbClr val="000000"/>
                </a:solidFill>
                <a:effectLst/>
                <a:latin typeface="Calibri" panose="020F0502020204030204" pitchFamily="34" charset="0"/>
              </a:rPr>
              <a:t>or </a:t>
            </a:r>
            <a:r>
              <a:rPr lang="el-GR" sz="1800" b="0" i="0" u="none" strike="noStrike">
                <a:solidFill>
                  <a:srgbClr val="000000"/>
                </a:solidFill>
                <a:effectLst/>
                <a:latin typeface="Calibri" panose="020F0502020204030204" pitchFamily="34" charset="0"/>
              </a:rPr>
              <a:t>α</a:t>
            </a:r>
            <a:r>
              <a:rPr lang="el-GR" sz="1800" b="0" i="0">
                <a:solidFill>
                  <a:srgbClr val="000000"/>
                </a:solidFill>
                <a:effectLst/>
                <a:latin typeface="Calibri" panose="020F0502020204030204" pitchFamily="34" charset="0"/>
              </a:rPr>
              <a:t>​</a:t>
            </a:r>
            <a:endParaRPr lang="en-US"/>
          </a:p>
        </p:txBody>
      </p:sp>
      <p:grpSp>
        <p:nvGrpSpPr>
          <p:cNvPr id="17" name="Group 16">
            <a:extLst>
              <a:ext uri="{FF2B5EF4-FFF2-40B4-BE49-F238E27FC236}">
                <a16:creationId xmlns:a16="http://schemas.microsoft.com/office/drawing/2014/main" id="{9F8C72A3-F5CE-2E9F-4373-949DFA5094A8}"/>
              </a:ext>
            </a:extLst>
          </p:cNvPr>
          <p:cNvGrpSpPr/>
          <p:nvPr/>
        </p:nvGrpSpPr>
        <p:grpSpPr>
          <a:xfrm>
            <a:off x="6275530" y="5069045"/>
            <a:ext cx="1473688" cy="1141116"/>
            <a:chOff x="9676671" y="4635836"/>
            <a:chExt cx="1185372" cy="967176"/>
          </a:xfrm>
        </p:grpSpPr>
        <p:cxnSp>
          <p:nvCxnSpPr>
            <p:cNvPr id="12" name="Straight Arrow Connector 11">
              <a:extLst>
                <a:ext uri="{FF2B5EF4-FFF2-40B4-BE49-F238E27FC236}">
                  <a16:creationId xmlns:a16="http://schemas.microsoft.com/office/drawing/2014/main" id="{F34ED18E-93ED-5597-D3D4-324FB157B086}"/>
                </a:ext>
              </a:extLst>
            </p:cNvPr>
            <p:cNvCxnSpPr>
              <a:cxnSpLocks/>
            </p:cNvCxnSpPr>
            <p:nvPr/>
          </p:nvCxnSpPr>
          <p:spPr>
            <a:xfrm rot="19800000">
              <a:off x="9676671" y="4965338"/>
              <a:ext cx="630445" cy="637674"/>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CB9216-118F-9209-47B2-1D4A2F3A955D}"/>
                </a:ext>
              </a:extLst>
            </p:cNvPr>
            <p:cNvCxnSpPr>
              <a:cxnSpLocks/>
            </p:cNvCxnSpPr>
            <p:nvPr/>
          </p:nvCxnSpPr>
          <p:spPr>
            <a:xfrm rot="19800000" flipH="1">
              <a:off x="10232239" y="4635836"/>
              <a:ext cx="629804" cy="659339"/>
            </a:xfrm>
            <a:prstGeom prst="straightConnector1">
              <a:avLst/>
            </a:prstGeom>
            <a:ln w="57150">
              <a:solidFill>
                <a:srgbClr val="B31515"/>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AA63190D-80BD-84E7-B5C6-E1D4F5F8DDDF}"/>
              </a:ext>
            </a:extLst>
          </p:cNvPr>
          <p:cNvCxnSpPr>
            <a:cxnSpLocks/>
          </p:cNvCxnSpPr>
          <p:nvPr/>
        </p:nvCxnSpPr>
        <p:spPr>
          <a:xfrm>
            <a:off x="6250596" y="5981998"/>
            <a:ext cx="1750229" cy="171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36F905-B78B-430A-1909-91CC0885A864}"/>
              </a:ext>
            </a:extLst>
          </p:cNvPr>
          <p:cNvCxnSpPr>
            <a:cxnSpLocks/>
          </p:cNvCxnSpPr>
          <p:nvPr/>
        </p:nvCxnSpPr>
        <p:spPr>
          <a:xfrm flipH="1" flipV="1">
            <a:off x="7163281" y="5053963"/>
            <a:ext cx="4169" cy="919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D766310B-8DF4-B6F7-13A9-EC342551B975}"/>
              </a:ext>
            </a:extLst>
          </p:cNvPr>
          <p:cNvPicPr>
            <a:picLocks noChangeAspect="1"/>
          </p:cNvPicPr>
          <p:nvPr/>
        </p:nvPicPr>
        <p:blipFill>
          <a:blip r:embed="rId4"/>
          <a:stretch>
            <a:fillRect/>
          </a:stretch>
        </p:blipFill>
        <p:spPr>
          <a:xfrm>
            <a:off x="5840942" y="1270160"/>
            <a:ext cx="2205752" cy="534459"/>
          </a:xfrm>
          <a:prstGeom prst="rect">
            <a:avLst/>
          </a:prstGeom>
          <a:ln w="28575">
            <a:solidFill>
              <a:srgbClr val="C00000"/>
            </a:solidFill>
          </a:ln>
        </p:spPr>
      </p:pic>
      <p:sp>
        <p:nvSpPr>
          <p:cNvPr id="47" name="Arrow: Down 24">
            <a:extLst>
              <a:ext uri="{FF2B5EF4-FFF2-40B4-BE49-F238E27FC236}">
                <a16:creationId xmlns:a16="http://schemas.microsoft.com/office/drawing/2014/main" id="{3EFA6B2F-0D62-D9A0-124F-92DCBD6A1B95}"/>
              </a:ext>
            </a:extLst>
          </p:cNvPr>
          <p:cNvSpPr/>
          <p:nvPr/>
        </p:nvSpPr>
        <p:spPr>
          <a:xfrm>
            <a:off x="2339548" y="1379926"/>
            <a:ext cx="683052" cy="488451"/>
          </a:xfrm>
          <a:prstGeom prst="downArrow">
            <a:avLst>
              <a:gd name="adj1" fmla="val 50000"/>
              <a:gd name="adj2" fmla="val 7342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600" baseline="-25000">
              <a:cs typeface="Calibri"/>
            </a:endParaRPr>
          </a:p>
        </p:txBody>
      </p:sp>
    </p:spTree>
    <p:extLst>
      <p:ext uri="{BB962C8B-B14F-4D97-AF65-F5344CB8AC3E}">
        <p14:creationId xmlns:p14="http://schemas.microsoft.com/office/powerpoint/2010/main" val="1220776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C60D88-1C50-7636-2A59-2416B06984AD}"/>
              </a:ext>
            </a:extLst>
          </p:cNvPr>
          <p:cNvSpPr>
            <a:spLocks noGrp="1"/>
          </p:cNvSpPr>
          <p:nvPr>
            <p:ph idx="1"/>
          </p:nvPr>
        </p:nvSpPr>
        <p:spPr>
          <a:xfrm>
            <a:off x="6096000" y="1825625"/>
            <a:ext cx="5257800" cy="3622675"/>
          </a:xfrm>
        </p:spPr>
        <p:txBody>
          <a:bodyPr/>
          <a:lstStyle/>
          <a:p>
            <a:r>
              <a:rPr lang="en-US"/>
              <a:t>Roche used this technique in 2009 to model 97.5%-tile of TSH</a:t>
            </a:r>
          </a:p>
          <a:p>
            <a:r>
              <a:rPr lang="en-US"/>
              <a:t>Age-Dependent Estimates</a:t>
            </a:r>
          </a:p>
          <a:p>
            <a:r>
              <a:rPr lang="en-US"/>
              <a:t>No binning needed</a:t>
            </a:r>
          </a:p>
          <a:p>
            <a:endParaRPr lang="en-US"/>
          </a:p>
          <a:p>
            <a:endParaRPr lang="en-US"/>
          </a:p>
          <a:p>
            <a:r>
              <a:rPr lang="en-US">
                <a:solidFill>
                  <a:schemeClr val="accent1"/>
                </a:solidFill>
              </a:rPr>
              <a:t>What can go wrong?</a:t>
            </a:r>
          </a:p>
        </p:txBody>
      </p:sp>
      <p:sp>
        <p:nvSpPr>
          <p:cNvPr id="4" name="TextBox 3">
            <a:extLst>
              <a:ext uri="{FF2B5EF4-FFF2-40B4-BE49-F238E27FC236}">
                <a16:creationId xmlns:a16="http://schemas.microsoft.com/office/drawing/2014/main" id="{206025A8-A1BD-A3D6-E59B-4C69BF393368}"/>
              </a:ext>
            </a:extLst>
          </p:cNvPr>
          <p:cNvSpPr txBox="1"/>
          <p:nvPr/>
        </p:nvSpPr>
        <p:spPr>
          <a:xfrm>
            <a:off x="4724402" y="5793474"/>
            <a:ext cx="74630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latin typeface="NimbusRomNo9L"/>
              </a:rPr>
              <a:t>Roche, 2009. Reference Intervals for Children and Adults.</a:t>
            </a:r>
            <a:endParaRPr lang="en-US" sz="2000"/>
          </a:p>
        </p:txBody>
      </p:sp>
      <p:grpSp>
        <p:nvGrpSpPr>
          <p:cNvPr id="7" name="Group 6">
            <a:extLst>
              <a:ext uri="{FF2B5EF4-FFF2-40B4-BE49-F238E27FC236}">
                <a16:creationId xmlns:a16="http://schemas.microsoft.com/office/drawing/2014/main" id="{CD09EDF0-8DFF-BAED-434F-2BEFA7989A3C}"/>
              </a:ext>
            </a:extLst>
          </p:cNvPr>
          <p:cNvGrpSpPr/>
          <p:nvPr/>
        </p:nvGrpSpPr>
        <p:grpSpPr>
          <a:xfrm>
            <a:off x="0" y="1244599"/>
            <a:ext cx="5872922" cy="581025"/>
            <a:chOff x="457200" y="365126"/>
            <a:chExt cx="6985000" cy="691046"/>
          </a:xfrm>
        </p:grpSpPr>
        <p:pic>
          <p:nvPicPr>
            <p:cNvPr id="5" name="Picture 4">
              <a:extLst>
                <a:ext uri="{FF2B5EF4-FFF2-40B4-BE49-F238E27FC236}">
                  <a16:creationId xmlns:a16="http://schemas.microsoft.com/office/drawing/2014/main" id="{6BB78906-FF84-1777-A947-8385D6C310BA}"/>
                </a:ext>
              </a:extLst>
            </p:cNvPr>
            <p:cNvPicPr>
              <a:picLocks noChangeAspect="1"/>
            </p:cNvPicPr>
            <p:nvPr/>
          </p:nvPicPr>
          <p:blipFill>
            <a:blip r:embed="rId2"/>
            <a:stretch>
              <a:fillRect/>
            </a:stretch>
          </p:blipFill>
          <p:spPr>
            <a:xfrm>
              <a:off x="457200" y="395772"/>
              <a:ext cx="6985000" cy="660400"/>
            </a:xfrm>
            <a:prstGeom prst="rect">
              <a:avLst/>
            </a:prstGeom>
          </p:spPr>
        </p:pic>
        <p:pic>
          <p:nvPicPr>
            <p:cNvPr id="6" name="Picture 5">
              <a:extLst>
                <a:ext uri="{FF2B5EF4-FFF2-40B4-BE49-F238E27FC236}">
                  <a16:creationId xmlns:a16="http://schemas.microsoft.com/office/drawing/2014/main" id="{363CE3F4-201E-693E-5886-57F066B1659F}"/>
                </a:ext>
              </a:extLst>
            </p:cNvPr>
            <p:cNvPicPr>
              <a:picLocks noChangeAspect="1"/>
            </p:cNvPicPr>
            <p:nvPr/>
          </p:nvPicPr>
          <p:blipFill>
            <a:blip r:embed="rId3"/>
            <a:stretch>
              <a:fillRect/>
            </a:stretch>
          </p:blipFill>
          <p:spPr>
            <a:xfrm>
              <a:off x="2413000" y="365126"/>
              <a:ext cx="863600" cy="482600"/>
            </a:xfrm>
            <a:prstGeom prst="rect">
              <a:avLst/>
            </a:prstGeom>
          </p:spPr>
        </p:pic>
      </p:grpSp>
      <p:pic>
        <p:nvPicPr>
          <p:cNvPr id="8" name="Picture 7">
            <a:extLst>
              <a:ext uri="{FF2B5EF4-FFF2-40B4-BE49-F238E27FC236}">
                <a16:creationId xmlns:a16="http://schemas.microsoft.com/office/drawing/2014/main" id="{1E7CA667-5AAA-0697-720E-AD9E26E6E9E1}"/>
              </a:ext>
            </a:extLst>
          </p:cNvPr>
          <p:cNvPicPr>
            <a:picLocks noChangeAspect="1"/>
          </p:cNvPicPr>
          <p:nvPr/>
        </p:nvPicPr>
        <p:blipFill>
          <a:blip r:embed="rId4"/>
          <a:stretch>
            <a:fillRect/>
          </a:stretch>
        </p:blipFill>
        <p:spPr>
          <a:xfrm>
            <a:off x="482077" y="1825625"/>
            <a:ext cx="5462045" cy="4091674"/>
          </a:xfrm>
          <a:prstGeom prst="rect">
            <a:avLst/>
          </a:prstGeom>
        </p:spPr>
      </p:pic>
      <p:sp>
        <p:nvSpPr>
          <p:cNvPr id="9" name="Title 2">
            <a:extLst>
              <a:ext uri="{FF2B5EF4-FFF2-40B4-BE49-F238E27FC236}">
                <a16:creationId xmlns:a16="http://schemas.microsoft.com/office/drawing/2014/main" id="{65F24504-906E-9C53-3FA0-4B139EB3DF37}"/>
              </a:ext>
            </a:extLst>
          </p:cNvPr>
          <p:cNvSpPr>
            <a:spLocks noGrp="1"/>
          </p:cNvSpPr>
          <p:nvPr>
            <p:ph type="title"/>
          </p:nvPr>
        </p:nvSpPr>
        <p:spPr>
          <a:xfrm>
            <a:off x="882145" y="90190"/>
            <a:ext cx="10515600" cy="806802"/>
          </a:xfrm>
        </p:spPr>
        <p:txBody>
          <a:bodyPr>
            <a:normAutofit/>
          </a:bodyPr>
          <a:lstStyle/>
          <a:p>
            <a:r>
              <a:rPr lang="en-US">
                <a:solidFill>
                  <a:schemeClr val="accent1"/>
                </a:solidFill>
                <a:latin typeface="Georgia"/>
              </a:rPr>
              <a:t>Quantile Regression</a:t>
            </a:r>
            <a:endParaRPr lang="en-US" sz="3400" i="1">
              <a:solidFill>
                <a:srgbClr val="B31515"/>
              </a:solidFill>
              <a:latin typeface="Georgia"/>
            </a:endParaRPr>
          </a:p>
        </p:txBody>
      </p:sp>
      <p:sp>
        <p:nvSpPr>
          <p:cNvPr id="10" name="TextBox 9">
            <a:extLst>
              <a:ext uri="{FF2B5EF4-FFF2-40B4-BE49-F238E27FC236}">
                <a16:creationId xmlns:a16="http://schemas.microsoft.com/office/drawing/2014/main" id="{C3AE478E-0609-26BB-D79C-D8AA9053D787}"/>
              </a:ext>
            </a:extLst>
          </p:cNvPr>
          <p:cNvSpPr txBox="1"/>
          <p:nvPr/>
        </p:nvSpPr>
        <p:spPr>
          <a:xfrm>
            <a:off x="-1811022" y="4099526"/>
            <a:ext cx="1739900" cy="369332"/>
          </a:xfrm>
          <a:prstGeom prst="rect">
            <a:avLst/>
          </a:prstGeom>
          <a:solidFill>
            <a:schemeClr val="bg1"/>
          </a:solidFill>
        </p:spPr>
        <p:txBody>
          <a:bodyPr wrap="square" rtlCol="0">
            <a:spAutoFit/>
          </a:bodyPr>
          <a:lstStyle/>
          <a:p>
            <a:r>
              <a:rPr lang="en-US" b="1"/>
              <a:t>TSH (</a:t>
            </a:r>
            <a:r>
              <a:rPr lang="en-US" b="1" err="1"/>
              <a:t>uIU</a:t>
            </a:r>
            <a:r>
              <a:rPr lang="en-US" b="1"/>
              <a:t>/ml)</a:t>
            </a:r>
          </a:p>
        </p:txBody>
      </p:sp>
      <p:sp>
        <p:nvSpPr>
          <p:cNvPr id="15" name="TextBox 14">
            <a:extLst>
              <a:ext uri="{FF2B5EF4-FFF2-40B4-BE49-F238E27FC236}">
                <a16:creationId xmlns:a16="http://schemas.microsoft.com/office/drawing/2014/main" id="{87C0CF42-CEF2-FFC4-D41D-C4D49FB1257F}"/>
              </a:ext>
            </a:extLst>
          </p:cNvPr>
          <p:cNvSpPr txBox="1"/>
          <p:nvPr/>
        </p:nvSpPr>
        <p:spPr>
          <a:xfrm rot="16200000">
            <a:off x="153791" y="2974970"/>
            <a:ext cx="997191" cy="369332"/>
          </a:xfrm>
          <a:prstGeom prst="rect">
            <a:avLst/>
          </a:prstGeom>
          <a:solidFill>
            <a:schemeClr val="bg1"/>
          </a:solidFill>
        </p:spPr>
        <p:txBody>
          <a:bodyPr wrap="square" rtlCol="0">
            <a:spAutoFit/>
          </a:bodyPr>
          <a:lstStyle/>
          <a:p>
            <a:endParaRPr lang="en-US" b="1"/>
          </a:p>
        </p:txBody>
      </p:sp>
      <p:sp>
        <p:nvSpPr>
          <p:cNvPr id="13" name="TextBox 12">
            <a:extLst>
              <a:ext uri="{FF2B5EF4-FFF2-40B4-BE49-F238E27FC236}">
                <a16:creationId xmlns:a16="http://schemas.microsoft.com/office/drawing/2014/main" id="{C2EA9F45-A8D6-8BF5-AC0E-B7EC839F4E01}"/>
              </a:ext>
            </a:extLst>
          </p:cNvPr>
          <p:cNvSpPr txBox="1"/>
          <p:nvPr/>
        </p:nvSpPr>
        <p:spPr>
          <a:xfrm>
            <a:off x="2894886" y="5373781"/>
            <a:ext cx="1847602" cy="369332"/>
          </a:xfrm>
          <a:prstGeom prst="rect">
            <a:avLst/>
          </a:prstGeom>
          <a:solidFill>
            <a:schemeClr val="bg1"/>
          </a:solidFill>
        </p:spPr>
        <p:txBody>
          <a:bodyPr wrap="square" rtlCol="0">
            <a:spAutoFit/>
          </a:bodyPr>
          <a:lstStyle/>
          <a:p>
            <a:r>
              <a:rPr lang="en-US" b="1"/>
              <a:t>Age (years)</a:t>
            </a:r>
          </a:p>
        </p:txBody>
      </p:sp>
      <p:sp>
        <p:nvSpPr>
          <p:cNvPr id="16" name="TextBox 15">
            <a:extLst>
              <a:ext uri="{FF2B5EF4-FFF2-40B4-BE49-F238E27FC236}">
                <a16:creationId xmlns:a16="http://schemas.microsoft.com/office/drawing/2014/main" id="{77A8CC1A-33E9-55F5-BB39-A20CDA7FEE68}"/>
              </a:ext>
            </a:extLst>
          </p:cNvPr>
          <p:cNvSpPr txBox="1"/>
          <p:nvPr/>
        </p:nvSpPr>
        <p:spPr>
          <a:xfrm>
            <a:off x="-1161525" y="5402968"/>
            <a:ext cx="951975" cy="369332"/>
          </a:xfrm>
          <a:prstGeom prst="rect">
            <a:avLst/>
          </a:prstGeom>
          <a:solidFill>
            <a:schemeClr val="bg1"/>
          </a:solidFill>
        </p:spPr>
        <p:txBody>
          <a:bodyPr wrap="square" rtlCol="0">
            <a:spAutoFit/>
          </a:bodyPr>
          <a:lstStyle/>
          <a:p>
            <a:r>
              <a:rPr lang="en-US" b="1"/>
              <a:t>Female</a:t>
            </a:r>
          </a:p>
        </p:txBody>
      </p:sp>
      <p:pic>
        <p:nvPicPr>
          <p:cNvPr id="17" name="Picture 16">
            <a:extLst>
              <a:ext uri="{FF2B5EF4-FFF2-40B4-BE49-F238E27FC236}">
                <a16:creationId xmlns:a16="http://schemas.microsoft.com/office/drawing/2014/main" id="{5600F78D-8C56-4741-F514-8DCE683DA34B}"/>
              </a:ext>
            </a:extLst>
          </p:cNvPr>
          <p:cNvPicPr>
            <a:picLocks noChangeAspect="1"/>
          </p:cNvPicPr>
          <p:nvPr/>
        </p:nvPicPr>
        <p:blipFill>
          <a:blip r:embed="rId5"/>
          <a:stretch>
            <a:fillRect/>
          </a:stretch>
        </p:blipFill>
        <p:spPr>
          <a:xfrm>
            <a:off x="1680932" y="5713148"/>
            <a:ext cx="3454400" cy="330200"/>
          </a:xfrm>
          <a:prstGeom prst="rect">
            <a:avLst/>
          </a:prstGeom>
        </p:spPr>
      </p:pic>
      <p:pic>
        <p:nvPicPr>
          <p:cNvPr id="18" name="Picture 17">
            <a:extLst>
              <a:ext uri="{FF2B5EF4-FFF2-40B4-BE49-F238E27FC236}">
                <a16:creationId xmlns:a16="http://schemas.microsoft.com/office/drawing/2014/main" id="{698E7E2E-56D5-57DB-D8C4-2CD5720E6C74}"/>
              </a:ext>
            </a:extLst>
          </p:cNvPr>
          <p:cNvPicPr>
            <a:picLocks noChangeAspect="1"/>
          </p:cNvPicPr>
          <p:nvPr/>
        </p:nvPicPr>
        <p:blipFill>
          <a:blip r:embed="rId6"/>
          <a:stretch>
            <a:fillRect/>
          </a:stretch>
        </p:blipFill>
        <p:spPr>
          <a:xfrm>
            <a:off x="2898587" y="5475512"/>
            <a:ext cx="508000" cy="292100"/>
          </a:xfrm>
          <a:prstGeom prst="rect">
            <a:avLst/>
          </a:prstGeom>
        </p:spPr>
      </p:pic>
      <p:sp>
        <p:nvSpPr>
          <p:cNvPr id="19" name="TextBox 18">
            <a:extLst>
              <a:ext uri="{FF2B5EF4-FFF2-40B4-BE49-F238E27FC236}">
                <a16:creationId xmlns:a16="http://schemas.microsoft.com/office/drawing/2014/main" id="{51D94CAA-C321-708B-2962-FA8B50A32E51}"/>
              </a:ext>
            </a:extLst>
          </p:cNvPr>
          <p:cNvSpPr txBox="1"/>
          <p:nvPr/>
        </p:nvSpPr>
        <p:spPr>
          <a:xfrm>
            <a:off x="882145" y="5364352"/>
            <a:ext cx="389453" cy="369332"/>
          </a:xfrm>
          <a:prstGeom prst="rect">
            <a:avLst/>
          </a:prstGeom>
          <a:solidFill>
            <a:schemeClr val="bg1"/>
          </a:solidFill>
        </p:spPr>
        <p:txBody>
          <a:bodyPr wrap="square" rtlCol="0">
            <a:spAutoFit/>
          </a:bodyPr>
          <a:lstStyle/>
          <a:p>
            <a:r>
              <a:rPr lang="en-US" b="1"/>
              <a:t>0</a:t>
            </a:r>
          </a:p>
        </p:txBody>
      </p:sp>
      <p:sp>
        <p:nvSpPr>
          <p:cNvPr id="20" name="TextBox 19">
            <a:extLst>
              <a:ext uri="{FF2B5EF4-FFF2-40B4-BE49-F238E27FC236}">
                <a16:creationId xmlns:a16="http://schemas.microsoft.com/office/drawing/2014/main" id="{CCF8D5F3-AFD5-2520-318F-6B356B50C745}"/>
              </a:ext>
            </a:extLst>
          </p:cNvPr>
          <p:cNvSpPr txBox="1"/>
          <p:nvPr/>
        </p:nvSpPr>
        <p:spPr>
          <a:xfrm>
            <a:off x="1499523" y="5388851"/>
            <a:ext cx="463702" cy="369332"/>
          </a:xfrm>
          <a:prstGeom prst="rect">
            <a:avLst/>
          </a:prstGeom>
          <a:solidFill>
            <a:schemeClr val="bg1"/>
          </a:solidFill>
        </p:spPr>
        <p:txBody>
          <a:bodyPr wrap="square" rtlCol="0">
            <a:spAutoFit/>
          </a:bodyPr>
          <a:lstStyle/>
          <a:p>
            <a:r>
              <a:rPr lang="en-US" b="1"/>
              <a:t>10</a:t>
            </a:r>
          </a:p>
        </p:txBody>
      </p:sp>
      <p:sp>
        <p:nvSpPr>
          <p:cNvPr id="21" name="TextBox 20">
            <a:extLst>
              <a:ext uri="{FF2B5EF4-FFF2-40B4-BE49-F238E27FC236}">
                <a16:creationId xmlns:a16="http://schemas.microsoft.com/office/drawing/2014/main" id="{FF86862B-092A-9341-27A2-335A24EE5DF4}"/>
              </a:ext>
            </a:extLst>
          </p:cNvPr>
          <p:cNvSpPr txBox="1"/>
          <p:nvPr/>
        </p:nvSpPr>
        <p:spPr>
          <a:xfrm>
            <a:off x="4853038" y="5373781"/>
            <a:ext cx="463702" cy="369332"/>
          </a:xfrm>
          <a:prstGeom prst="rect">
            <a:avLst/>
          </a:prstGeom>
          <a:solidFill>
            <a:schemeClr val="bg1"/>
          </a:solidFill>
        </p:spPr>
        <p:txBody>
          <a:bodyPr wrap="square" rtlCol="0">
            <a:spAutoFit/>
          </a:bodyPr>
          <a:lstStyle/>
          <a:p>
            <a:r>
              <a:rPr lang="en-US" b="1"/>
              <a:t>60</a:t>
            </a:r>
          </a:p>
        </p:txBody>
      </p:sp>
      <p:sp>
        <p:nvSpPr>
          <p:cNvPr id="22" name="TextBox 21">
            <a:extLst>
              <a:ext uri="{FF2B5EF4-FFF2-40B4-BE49-F238E27FC236}">
                <a16:creationId xmlns:a16="http://schemas.microsoft.com/office/drawing/2014/main" id="{20D646FF-221C-237B-5547-0EB70A4F7978}"/>
              </a:ext>
            </a:extLst>
          </p:cNvPr>
          <p:cNvSpPr txBox="1"/>
          <p:nvPr/>
        </p:nvSpPr>
        <p:spPr>
          <a:xfrm>
            <a:off x="5589381" y="5373781"/>
            <a:ext cx="463702" cy="369332"/>
          </a:xfrm>
          <a:prstGeom prst="rect">
            <a:avLst/>
          </a:prstGeom>
          <a:solidFill>
            <a:schemeClr val="bg1"/>
          </a:solidFill>
        </p:spPr>
        <p:txBody>
          <a:bodyPr wrap="square" rtlCol="0">
            <a:spAutoFit/>
          </a:bodyPr>
          <a:lstStyle/>
          <a:p>
            <a:r>
              <a:rPr lang="en-US" b="1"/>
              <a:t>70</a:t>
            </a:r>
          </a:p>
        </p:txBody>
      </p:sp>
      <p:sp>
        <p:nvSpPr>
          <p:cNvPr id="23" name="TextBox 22">
            <a:extLst>
              <a:ext uri="{FF2B5EF4-FFF2-40B4-BE49-F238E27FC236}">
                <a16:creationId xmlns:a16="http://schemas.microsoft.com/office/drawing/2014/main" id="{A018D52C-4141-EF6D-7550-8BA571F79C59}"/>
              </a:ext>
            </a:extLst>
          </p:cNvPr>
          <p:cNvSpPr txBox="1"/>
          <p:nvPr/>
        </p:nvSpPr>
        <p:spPr>
          <a:xfrm>
            <a:off x="2119023" y="5373781"/>
            <a:ext cx="463702" cy="369332"/>
          </a:xfrm>
          <a:prstGeom prst="rect">
            <a:avLst/>
          </a:prstGeom>
          <a:solidFill>
            <a:schemeClr val="bg1"/>
          </a:solidFill>
        </p:spPr>
        <p:txBody>
          <a:bodyPr wrap="square" rtlCol="0">
            <a:spAutoFit/>
          </a:bodyPr>
          <a:lstStyle/>
          <a:p>
            <a:r>
              <a:rPr lang="en-US" b="1"/>
              <a:t>20</a:t>
            </a:r>
          </a:p>
        </p:txBody>
      </p:sp>
      <p:sp>
        <p:nvSpPr>
          <p:cNvPr id="25" name="TextBox 24">
            <a:extLst>
              <a:ext uri="{FF2B5EF4-FFF2-40B4-BE49-F238E27FC236}">
                <a16:creationId xmlns:a16="http://schemas.microsoft.com/office/drawing/2014/main" id="{2F2551BB-9BB8-614B-A789-05B9A9F6D8AD}"/>
              </a:ext>
            </a:extLst>
          </p:cNvPr>
          <p:cNvSpPr txBox="1"/>
          <p:nvPr/>
        </p:nvSpPr>
        <p:spPr>
          <a:xfrm>
            <a:off x="482077" y="4284336"/>
            <a:ext cx="463702" cy="369332"/>
          </a:xfrm>
          <a:prstGeom prst="rect">
            <a:avLst/>
          </a:prstGeom>
          <a:solidFill>
            <a:schemeClr val="bg1"/>
          </a:solidFill>
        </p:spPr>
        <p:txBody>
          <a:bodyPr wrap="square" rtlCol="0">
            <a:spAutoFit/>
          </a:bodyPr>
          <a:lstStyle/>
          <a:p>
            <a:pPr algn="r"/>
            <a:r>
              <a:rPr lang="en-US" b="1"/>
              <a:t>5</a:t>
            </a:r>
          </a:p>
        </p:txBody>
      </p:sp>
      <p:sp>
        <p:nvSpPr>
          <p:cNvPr id="26" name="TextBox 25">
            <a:extLst>
              <a:ext uri="{FF2B5EF4-FFF2-40B4-BE49-F238E27FC236}">
                <a16:creationId xmlns:a16="http://schemas.microsoft.com/office/drawing/2014/main" id="{4507B568-8250-CF68-0C1A-D34D181AA904}"/>
              </a:ext>
            </a:extLst>
          </p:cNvPr>
          <p:cNvSpPr txBox="1"/>
          <p:nvPr/>
        </p:nvSpPr>
        <p:spPr>
          <a:xfrm>
            <a:off x="482077" y="3511148"/>
            <a:ext cx="463702" cy="369332"/>
          </a:xfrm>
          <a:prstGeom prst="rect">
            <a:avLst/>
          </a:prstGeom>
          <a:solidFill>
            <a:schemeClr val="bg1"/>
          </a:solidFill>
        </p:spPr>
        <p:txBody>
          <a:bodyPr wrap="square" rtlCol="0">
            <a:spAutoFit/>
          </a:bodyPr>
          <a:lstStyle/>
          <a:p>
            <a:pPr algn="r"/>
            <a:r>
              <a:rPr lang="en-US" b="1"/>
              <a:t>10</a:t>
            </a:r>
          </a:p>
        </p:txBody>
      </p:sp>
      <p:pic>
        <p:nvPicPr>
          <p:cNvPr id="24" name="Picture 23">
            <a:extLst>
              <a:ext uri="{FF2B5EF4-FFF2-40B4-BE49-F238E27FC236}">
                <a16:creationId xmlns:a16="http://schemas.microsoft.com/office/drawing/2014/main" id="{081AF731-7F6E-717C-0C00-6D01C5A8E1E5}"/>
              </a:ext>
            </a:extLst>
          </p:cNvPr>
          <p:cNvPicPr>
            <a:picLocks noChangeAspect="1"/>
          </p:cNvPicPr>
          <p:nvPr/>
        </p:nvPicPr>
        <p:blipFill>
          <a:blip r:embed="rId7"/>
          <a:stretch>
            <a:fillRect/>
          </a:stretch>
        </p:blipFill>
        <p:spPr>
          <a:xfrm>
            <a:off x="169916" y="2754257"/>
            <a:ext cx="406400" cy="1651000"/>
          </a:xfrm>
          <a:prstGeom prst="rect">
            <a:avLst/>
          </a:prstGeom>
        </p:spPr>
      </p:pic>
      <p:pic>
        <p:nvPicPr>
          <p:cNvPr id="27" name="Content Placeholder 3" descr="A screenshot of a computer&#10;&#10;Description automatically generated">
            <a:extLst>
              <a:ext uri="{FF2B5EF4-FFF2-40B4-BE49-F238E27FC236}">
                <a16:creationId xmlns:a16="http://schemas.microsoft.com/office/drawing/2014/main" id="{8F55A7F9-D644-2BCA-37A3-89E65DE4357F}"/>
              </a:ext>
            </a:extLst>
          </p:cNvPr>
          <p:cNvPicPr>
            <a:picLocks noChangeAspect="1"/>
          </p:cNvPicPr>
          <p:nvPr/>
        </p:nvPicPr>
        <p:blipFill rotWithShape="1">
          <a:blip r:embed="rId8"/>
          <a:srcRect r="16667" b="39109"/>
          <a:stretch/>
        </p:blipFill>
        <p:spPr bwMode="auto">
          <a:xfrm>
            <a:off x="13221186" y="3662190"/>
            <a:ext cx="5069395" cy="14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9862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EC33F3-AF0E-BAF7-8577-743392AED3DD}"/>
              </a:ext>
            </a:extLst>
          </p:cNvPr>
          <p:cNvSpPr>
            <a:spLocks noGrp="1"/>
          </p:cNvSpPr>
          <p:nvPr>
            <p:ph idx="1"/>
          </p:nvPr>
        </p:nvSpPr>
        <p:spPr>
          <a:xfrm>
            <a:off x="6301596" y="3306493"/>
            <a:ext cx="4060167" cy="689592"/>
          </a:xfrm>
        </p:spPr>
        <p:txBody>
          <a:bodyPr/>
          <a:lstStyle/>
          <a:p>
            <a:pPr marL="0" indent="0">
              <a:buNone/>
            </a:pPr>
            <a:r>
              <a:rPr lang="en-US">
                <a:cs typeface="Arial"/>
              </a:rPr>
              <a:t>Y  </a:t>
            </a:r>
            <a:r>
              <a:rPr lang="en-US">
                <a:ea typeface="+mn-lt"/>
                <a:cs typeface="+mn-lt"/>
              </a:rPr>
              <a:t>∈</a:t>
            </a:r>
            <a:r>
              <a:rPr lang="en-US">
                <a:cs typeface="Calibri"/>
              </a:rPr>
              <a:t>  </a:t>
            </a:r>
            <a:r>
              <a:rPr lang="en-US">
                <a:cs typeface="Arial"/>
              </a:rPr>
              <a:t>q</a:t>
            </a:r>
            <a:r>
              <a:rPr lang="en-US" baseline="-25000">
                <a:cs typeface="Arial"/>
              </a:rPr>
              <a:t>50</a:t>
            </a:r>
            <a:r>
              <a:rPr lang="en-US">
                <a:cs typeface="Arial"/>
              </a:rPr>
              <a:t>(X) ± </a:t>
            </a:r>
            <a:r>
              <a:rPr lang="en-US">
                <a:solidFill>
                  <a:srgbClr val="7030A0"/>
                </a:solidFill>
                <a:ea typeface="+mn-lt"/>
                <a:cs typeface="Arial"/>
              </a:rPr>
              <a:t>σ</a:t>
            </a:r>
            <a:endParaRPr lang="en-US" sz="1500">
              <a:solidFill>
                <a:srgbClr val="7030A0"/>
              </a:solidFill>
              <a:cs typeface="Calibri"/>
            </a:endParaRPr>
          </a:p>
        </p:txBody>
      </p:sp>
      <p:sp>
        <p:nvSpPr>
          <p:cNvPr id="3" name="Title 2">
            <a:extLst>
              <a:ext uri="{FF2B5EF4-FFF2-40B4-BE49-F238E27FC236}">
                <a16:creationId xmlns:a16="http://schemas.microsoft.com/office/drawing/2014/main" id="{446EEC0D-19E5-2611-77AF-A8DAABEB965B}"/>
              </a:ext>
            </a:extLst>
          </p:cNvPr>
          <p:cNvSpPr>
            <a:spLocks noGrp="1"/>
          </p:cNvSpPr>
          <p:nvPr>
            <p:ph type="title"/>
          </p:nvPr>
        </p:nvSpPr>
        <p:spPr>
          <a:xfrm>
            <a:off x="838200" y="149466"/>
            <a:ext cx="10515600" cy="1274370"/>
          </a:xfrm>
        </p:spPr>
        <p:txBody>
          <a:bodyPr/>
          <a:lstStyle/>
          <a:p>
            <a:r>
              <a:rPr lang="en-US">
                <a:latin typeface="Georgia"/>
              </a:rPr>
              <a:t>Model Criteria:</a:t>
            </a:r>
            <a:br>
              <a:rPr lang="en-US">
                <a:latin typeface="Georgia"/>
              </a:rPr>
            </a:br>
            <a:r>
              <a:rPr lang="en-US" sz="3400" i="1">
                <a:latin typeface="Georgia"/>
              </a:rPr>
              <a:t>Accommodate Heteroskedasticity</a:t>
            </a:r>
          </a:p>
        </p:txBody>
      </p:sp>
      <p:sp>
        <p:nvSpPr>
          <p:cNvPr id="7" name="Content Placeholder 1">
            <a:extLst>
              <a:ext uri="{FF2B5EF4-FFF2-40B4-BE49-F238E27FC236}">
                <a16:creationId xmlns:a16="http://schemas.microsoft.com/office/drawing/2014/main" id="{DA10D33E-4971-482A-20E7-D8B7F99DA7B3}"/>
              </a:ext>
            </a:extLst>
          </p:cNvPr>
          <p:cNvSpPr txBox="1">
            <a:spLocks/>
          </p:cNvSpPr>
          <p:nvPr/>
        </p:nvSpPr>
        <p:spPr bwMode="auto">
          <a:xfrm>
            <a:off x="8955656" y="5299195"/>
            <a:ext cx="3096884" cy="73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Yamada data request, 2023</a:t>
            </a:r>
            <a:endParaRPr lang="en-US"/>
          </a:p>
        </p:txBody>
      </p:sp>
      <p:pic>
        <p:nvPicPr>
          <p:cNvPr id="6" name="Picture 5">
            <a:extLst>
              <a:ext uri="{FF2B5EF4-FFF2-40B4-BE49-F238E27FC236}">
                <a16:creationId xmlns:a16="http://schemas.microsoft.com/office/drawing/2014/main" id="{BC0339DE-0E18-BC23-4F5C-03E2A14326DC}"/>
              </a:ext>
            </a:extLst>
          </p:cNvPr>
          <p:cNvPicPr>
            <a:picLocks noChangeAspect="1"/>
          </p:cNvPicPr>
          <p:nvPr/>
        </p:nvPicPr>
        <p:blipFill rotWithShape="1">
          <a:blip r:embed="rId2"/>
          <a:srcRect l="60" r="66377" b="-337"/>
          <a:stretch/>
        </p:blipFill>
        <p:spPr>
          <a:xfrm>
            <a:off x="8912199" y="1007559"/>
            <a:ext cx="2223546" cy="4296590"/>
          </a:xfrm>
          <a:prstGeom prst="rect">
            <a:avLst/>
          </a:prstGeom>
        </p:spPr>
      </p:pic>
      <p:sp>
        <p:nvSpPr>
          <p:cNvPr id="12" name="TextBox 11">
            <a:extLst>
              <a:ext uri="{FF2B5EF4-FFF2-40B4-BE49-F238E27FC236}">
                <a16:creationId xmlns:a16="http://schemas.microsoft.com/office/drawing/2014/main" id="{BCDA58F7-9BFC-9010-04D4-C8E151148FFA}"/>
              </a:ext>
            </a:extLst>
          </p:cNvPr>
          <p:cNvSpPr txBox="1"/>
          <p:nvPr/>
        </p:nvSpPr>
        <p:spPr>
          <a:xfrm>
            <a:off x="842513" y="1561381"/>
            <a:ext cx="820659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latin typeface="Calibri"/>
              <a:cs typeface="Calibri"/>
            </a:endParaRPr>
          </a:p>
          <a:p>
            <a:endParaRPr lang="en-US" sz="2800">
              <a:latin typeface="Calibri"/>
              <a:cs typeface="Calibri"/>
            </a:endParaRPr>
          </a:p>
          <a:p>
            <a:r>
              <a:rPr lang="en-US" sz="2800">
                <a:latin typeface="Calibri"/>
                <a:cs typeface="Calibri"/>
              </a:rPr>
              <a:t>         </a:t>
            </a:r>
            <a:r>
              <a:rPr lang="en-US" sz="2800" u="sng">
                <a:latin typeface="Calibri"/>
                <a:cs typeface="Calibri"/>
              </a:rPr>
              <a:t>Not</a:t>
            </a:r>
            <a:r>
              <a:rPr lang="en-US" sz="2800">
                <a:latin typeface="Calibri"/>
                <a:cs typeface="Calibri"/>
              </a:rPr>
              <a:t> </a:t>
            </a:r>
            <a:br>
              <a:rPr lang="en-US" sz="2800">
                <a:latin typeface="Calibri"/>
                <a:cs typeface="Calibri"/>
              </a:rPr>
            </a:br>
            <a:r>
              <a:rPr lang="en-US" sz="2800">
                <a:latin typeface="Calibri"/>
                <a:cs typeface="Calibri"/>
              </a:rPr>
              <a:t>                  "Most likely[Y|X] plus noise"</a:t>
            </a:r>
            <a:endParaRPr lang="en-US">
              <a:latin typeface="Calibri"/>
              <a:cs typeface="Calibri"/>
            </a:endParaRPr>
          </a:p>
        </p:txBody>
      </p:sp>
      <p:sp>
        <p:nvSpPr>
          <p:cNvPr id="9" name="TextBox 8">
            <a:extLst>
              <a:ext uri="{FF2B5EF4-FFF2-40B4-BE49-F238E27FC236}">
                <a16:creationId xmlns:a16="http://schemas.microsoft.com/office/drawing/2014/main" id="{D3E93071-ABFD-B59C-0120-41BB30FE3BE8}"/>
              </a:ext>
            </a:extLst>
          </p:cNvPr>
          <p:cNvSpPr txBox="1"/>
          <p:nvPr/>
        </p:nvSpPr>
        <p:spPr>
          <a:xfrm>
            <a:off x="9383485" y="2868385"/>
            <a:ext cx="1611085" cy="72934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Content Placeholder 1">
            <a:extLst>
              <a:ext uri="{FF2B5EF4-FFF2-40B4-BE49-F238E27FC236}">
                <a16:creationId xmlns:a16="http://schemas.microsoft.com/office/drawing/2014/main" id="{638A5FEE-3F23-114B-3B0C-179FAB834246}"/>
              </a:ext>
            </a:extLst>
          </p:cNvPr>
          <p:cNvSpPr txBox="1">
            <a:spLocks/>
          </p:cNvSpPr>
          <p:nvPr/>
        </p:nvSpPr>
        <p:spPr bwMode="auto">
          <a:xfrm>
            <a:off x="2430439" y="4379859"/>
            <a:ext cx="5598544" cy="68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 </a:t>
            </a:r>
            <a:r>
              <a:rPr lang="en-US">
                <a:solidFill>
                  <a:srgbClr val="7030A0"/>
                </a:solidFill>
                <a:ea typeface="+mn-lt"/>
                <a:cs typeface="Arial"/>
              </a:rPr>
              <a:t>σ </a:t>
            </a:r>
            <a:r>
              <a:rPr lang="en-US">
                <a:ea typeface="+mn-lt"/>
                <a:cs typeface="Arial"/>
              </a:rPr>
              <a:t>needs dependence on X too!</a:t>
            </a:r>
            <a:endParaRPr lang="en-US" sz="1500">
              <a:cs typeface="Calibri"/>
            </a:endParaRPr>
          </a:p>
        </p:txBody>
      </p:sp>
      <p:pic>
        <p:nvPicPr>
          <p:cNvPr id="5" name="Picture 4" descr="A black text on a white background&#10;&#10;Description automatically generated">
            <a:extLst>
              <a:ext uri="{FF2B5EF4-FFF2-40B4-BE49-F238E27FC236}">
                <a16:creationId xmlns:a16="http://schemas.microsoft.com/office/drawing/2014/main" id="{A06CBEB6-DCAB-5BDC-8A1D-E8DF3DBEA2DA}"/>
              </a:ext>
            </a:extLst>
          </p:cNvPr>
          <p:cNvPicPr>
            <a:picLocks noChangeAspect="1"/>
          </p:cNvPicPr>
          <p:nvPr/>
        </p:nvPicPr>
        <p:blipFill>
          <a:blip r:embed="rId3"/>
          <a:stretch>
            <a:fillRect/>
          </a:stretch>
        </p:blipFill>
        <p:spPr>
          <a:xfrm>
            <a:off x="10502674" y="5186363"/>
            <a:ext cx="1544411" cy="398689"/>
          </a:xfrm>
          <a:prstGeom prst="rect">
            <a:avLst/>
          </a:prstGeom>
        </p:spPr>
      </p:pic>
      <p:cxnSp>
        <p:nvCxnSpPr>
          <p:cNvPr id="10" name="Straight Arrow Connector 9">
            <a:extLst>
              <a:ext uri="{FF2B5EF4-FFF2-40B4-BE49-F238E27FC236}">
                <a16:creationId xmlns:a16="http://schemas.microsoft.com/office/drawing/2014/main" id="{82274C1B-CB1D-A5DE-304C-EAD169A45236}"/>
              </a:ext>
            </a:extLst>
          </p:cNvPr>
          <p:cNvCxnSpPr/>
          <p:nvPr/>
        </p:nvCxnSpPr>
        <p:spPr>
          <a:xfrm flipH="1">
            <a:off x="10347026" y="2869363"/>
            <a:ext cx="20127" cy="1805795"/>
          </a:xfrm>
          <a:prstGeom prst="straightConnector1">
            <a:avLst/>
          </a:prstGeom>
          <a:ln w="57150">
            <a:solidFill>
              <a:srgbClr val="7030A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41C0B61-5D05-D085-769D-7DE0284B3D1B}"/>
              </a:ext>
            </a:extLst>
          </p:cNvPr>
          <p:cNvCxnSpPr>
            <a:cxnSpLocks/>
          </p:cNvCxnSpPr>
          <p:nvPr/>
        </p:nvCxnSpPr>
        <p:spPr>
          <a:xfrm>
            <a:off x="9432624" y="1704797"/>
            <a:ext cx="8627" cy="2912851"/>
          </a:xfrm>
          <a:prstGeom prst="straightConnector1">
            <a:avLst/>
          </a:prstGeom>
          <a:ln w="57150">
            <a:solidFill>
              <a:srgbClr val="7030A0"/>
            </a:solidFill>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6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1CA11-F63C-648E-C0A9-5A5F09ACB08C}"/>
              </a:ext>
            </a:extLst>
          </p:cNvPr>
          <p:cNvSpPr>
            <a:spLocks noGrp="1"/>
          </p:cNvSpPr>
          <p:nvPr>
            <p:ph type="title"/>
          </p:nvPr>
        </p:nvSpPr>
        <p:spPr>
          <a:xfrm>
            <a:off x="838200" y="100543"/>
            <a:ext cx="10515600" cy="739253"/>
          </a:xfrm>
        </p:spPr>
        <p:txBody>
          <a:bodyPr/>
          <a:lstStyle/>
          <a:p>
            <a:r>
              <a:rPr lang="en-US">
                <a:solidFill>
                  <a:schemeClr val="accent1"/>
                </a:solidFill>
                <a:latin typeface="Georgia"/>
              </a:rPr>
              <a:t>Quantile Regression				</a:t>
            </a:r>
            <a:r>
              <a:rPr lang="en-US" i="1">
                <a:latin typeface="Georgia"/>
              </a:rPr>
              <a:t>Limitations</a:t>
            </a:r>
          </a:p>
        </p:txBody>
      </p:sp>
      <p:pic>
        <p:nvPicPr>
          <p:cNvPr id="5" name="Picture 4" descr="A diagram of a normal distribution&#10;&#10;Description automatically generated">
            <a:extLst>
              <a:ext uri="{FF2B5EF4-FFF2-40B4-BE49-F238E27FC236}">
                <a16:creationId xmlns:a16="http://schemas.microsoft.com/office/drawing/2014/main" id="{2DA1B61B-722D-ADD3-383B-DB7BD9716F02}"/>
              </a:ext>
            </a:extLst>
          </p:cNvPr>
          <p:cNvPicPr>
            <a:picLocks noChangeAspect="1"/>
          </p:cNvPicPr>
          <p:nvPr/>
        </p:nvPicPr>
        <p:blipFill>
          <a:blip r:embed="rId3"/>
          <a:stretch>
            <a:fillRect/>
          </a:stretch>
        </p:blipFill>
        <p:spPr>
          <a:xfrm>
            <a:off x="7970520" y="1384077"/>
            <a:ext cx="3383280" cy="2780612"/>
          </a:xfrm>
          <a:prstGeom prst="rect">
            <a:avLst/>
          </a:prstGeom>
        </p:spPr>
      </p:pic>
      <p:pic>
        <p:nvPicPr>
          <p:cNvPr id="6" name="Picture 5" descr="A close up of a sign&#10;&#10;Description automatically generated">
            <a:extLst>
              <a:ext uri="{FF2B5EF4-FFF2-40B4-BE49-F238E27FC236}">
                <a16:creationId xmlns:a16="http://schemas.microsoft.com/office/drawing/2014/main" id="{A3E54285-ADDB-1832-1171-9A20682B51F3}"/>
              </a:ext>
            </a:extLst>
          </p:cNvPr>
          <p:cNvPicPr>
            <a:picLocks noChangeAspect="1"/>
          </p:cNvPicPr>
          <p:nvPr/>
        </p:nvPicPr>
        <p:blipFill>
          <a:blip r:embed="rId4"/>
          <a:stretch>
            <a:fillRect/>
          </a:stretch>
        </p:blipFill>
        <p:spPr>
          <a:xfrm>
            <a:off x="514172" y="4264089"/>
            <a:ext cx="11163655" cy="508770"/>
          </a:xfrm>
          <a:prstGeom prst="rect">
            <a:avLst/>
          </a:prstGeom>
        </p:spPr>
      </p:pic>
      <p:sp>
        <p:nvSpPr>
          <p:cNvPr id="2" name="TextBox 1">
            <a:extLst>
              <a:ext uri="{FF2B5EF4-FFF2-40B4-BE49-F238E27FC236}">
                <a16:creationId xmlns:a16="http://schemas.microsoft.com/office/drawing/2014/main" id="{07995924-7795-8055-AF78-DD1C20991454}"/>
              </a:ext>
            </a:extLst>
          </p:cNvPr>
          <p:cNvSpPr txBox="1"/>
          <p:nvPr/>
        </p:nvSpPr>
        <p:spPr>
          <a:xfrm>
            <a:off x="288876" y="1296537"/>
            <a:ext cx="7041564" cy="2677656"/>
          </a:xfrm>
          <a:prstGeom prst="rect">
            <a:avLst/>
          </a:prstGeom>
          <a:noFill/>
        </p:spPr>
        <p:txBody>
          <a:bodyPr wrap="square" rtlCol="0">
            <a:spAutoFit/>
          </a:bodyPr>
          <a:lstStyle/>
          <a:p>
            <a:pPr marL="457200" indent="-457200">
              <a:buFont typeface="Arial" panose="020B0604020202020204" pitchFamily="34" charset="0"/>
              <a:buChar char="•"/>
            </a:pPr>
            <a:r>
              <a:rPr lang="en-US" sz="2800"/>
              <a:t>“Overfitting” </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“Over-Confident” models produce intervals that are too short!</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Neural networks especially prone to this</a:t>
            </a:r>
          </a:p>
        </p:txBody>
      </p:sp>
    </p:spTree>
    <p:extLst>
      <p:ext uri="{BB962C8B-B14F-4D97-AF65-F5344CB8AC3E}">
        <p14:creationId xmlns:p14="http://schemas.microsoft.com/office/powerpoint/2010/main" val="3821196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1CA11-F63C-648E-C0A9-5A5F09ACB08C}"/>
              </a:ext>
            </a:extLst>
          </p:cNvPr>
          <p:cNvSpPr>
            <a:spLocks noGrp="1"/>
          </p:cNvSpPr>
          <p:nvPr>
            <p:ph type="title"/>
          </p:nvPr>
        </p:nvSpPr>
        <p:spPr>
          <a:xfrm>
            <a:off x="838200" y="100543"/>
            <a:ext cx="10515600" cy="739253"/>
          </a:xfrm>
        </p:spPr>
        <p:txBody>
          <a:bodyPr/>
          <a:lstStyle/>
          <a:p>
            <a:r>
              <a:rPr lang="en-US">
                <a:solidFill>
                  <a:schemeClr val="accent1"/>
                </a:solidFill>
                <a:latin typeface="Georgia"/>
              </a:rPr>
              <a:t>Quantile Regression				</a:t>
            </a:r>
            <a:r>
              <a:rPr lang="en-US" i="1">
                <a:latin typeface="Georgia"/>
              </a:rPr>
              <a:t>Limitations</a:t>
            </a:r>
          </a:p>
        </p:txBody>
      </p:sp>
      <p:pic>
        <p:nvPicPr>
          <p:cNvPr id="5" name="Picture 4" descr="A diagram of a normal distribution&#10;&#10;Description automatically generated">
            <a:extLst>
              <a:ext uri="{FF2B5EF4-FFF2-40B4-BE49-F238E27FC236}">
                <a16:creationId xmlns:a16="http://schemas.microsoft.com/office/drawing/2014/main" id="{2DA1B61B-722D-ADD3-383B-DB7BD9716F02}"/>
              </a:ext>
            </a:extLst>
          </p:cNvPr>
          <p:cNvPicPr>
            <a:picLocks noChangeAspect="1"/>
          </p:cNvPicPr>
          <p:nvPr/>
        </p:nvPicPr>
        <p:blipFill>
          <a:blip r:embed="rId3"/>
          <a:stretch>
            <a:fillRect/>
          </a:stretch>
        </p:blipFill>
        <p:spPr>
          <a:xfrm>
            <a:off x="7970520" y="1384077"/>
            <a:ext cx="3383280" cy="2780612"/>
          </a:xfrm>
          <a:prstGeom prst="rect">
            <a:avLst/>
          </a:prstGeom>
        </p:spPr>
      </p:pic>
      <p:pic>
        <p:nvPicPr>
          <p:cNvPr id="6" name="Picture 5" descr="A close up of a sign&#10;&#10;Description automatically generated">
            <a:extLst>
              <a:ext uri="{FF2B5EF4-FFF2-40B4-BE49-F238E27FC236}">
                <a16:creationId xmlns:a16="http://schemas.microsoft.com/office/drawing/2014/main" id="{A3E54285-ADDB-1832-1171-9A20682B51F3}"/>
              </a:ext>
            </a:extLst>
          </p:cNvPr>
          <p:cNvPicPr>
            <a:picLocks noChangeAspect="1"/>
          </p:cNvPicPr>
          <p:nvPr/>
        </p:nvPicPr>
        <p:blipFill>
          <a:blip r:embed="rId4"/>
          <a:stretch>
            <a:fillRect/>
          </a:stretch>
        </p:blipFill>
        <p:spPr>
          <a:xfrm>
            <a:off x="514172" y="4264089"/>
            <a:ext cx="11163655" cy="508770"/>
          </a:xfrm>
          <a:prstGeom prst="rect">
            <a:avLst/>
          </a:prstGeom>
        </p:spPr>
      </p:pic>
      <p:pic>
        <p:nvPicPr>
          <p:cNvPr id="9" name="Picture 8" descr="A blue and white rectangular sign with black letters&#10;&#10;Description automatically generated">
            <a:extLst>
              <a:ext uri="{FF2B5EF4-FFF2-40B4-BE49-F238E27FC236}">
                <a16:creationId xmlns:a16="http://schemas.microsoft.com/office/drawing/2014/main" id="{D585A37E-E15C-2404-D81A-5F77FD18EFDF}"/>
              </a:ext>
            </a:extLst>
          </p:cNvPr>
          <p:cNvPicPr>
            <a:picLocks noChangeAspect="1"/>
          </p:cNvPicPr>
          <p:nvPr/>
        </p:nvPicPr>
        <p:blipFill>
          <a:blip r:embed="rId5"/>
          <a:stretch>
            <a:fillRect/>
          </a:stretch>
        </p:blipFill>
        <p:spPr>
          <a:xfrm>
            <a:off x="3919624" y="5203201"/>
            <a:ext cx="4903463" cy="716523"/>
          </a:xfrm>
          <a:prstGeom prst="rect">
            <a:avLst/>
          </a:prstGeom>
        </p:spPr>
      </p:pic>
      <p:sp>
        <p:nvSpPr>
          <p:cNvPr id="2" name="TextBox 1">
            <a:extLst>
              <a:ext uri="{FF2B5EF4-FFF2-40B4-BE49-F238E27FC236}">
                <a16:creationId xmlns:a16="http://schemas.microsoft.com/office/drawing/2014/main" id="{07995924-7795-8055-AF78-DD1C20991454}"/>
              </a:ext>
            </a:extLst>
          </p:cNvPr>
          <p:cNvSpPr txBox="1"/>
          <p:nvPr/>
        </p:nvSpPr>
        <p:spPr>
          <a:xfrm>
            <a:off x="288876" y="1296537"/>
            <a:ext cx="6843444" cy="2677656"/>
          </a:xfrm>
          <a:prstGeom prst="rect">
            <a:avLst/>
          </a:prstGeom>
          <a:noFill/>
        </p:spPr>
        <p:txBody>
          <a:bodyPr wrap="square" rtlCol="0">
            <a:spAutoFit/>
          </a:bodyPr>
          <a:lstStyle/>
          <a:p>
            <a:pPr marL="457200" indent="-457200">
              <a:buFont typeface="Arial" panose="020B0604020202020204" pitchFamily="34" charset="0"/>
              <a:buChar char="•"/>
            </a:pPr>
            <a:r>
              <a:rPr lang="en-US" sz="2800"/>
              <a:t>“Overfitting” </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“Over-Confident” models produce intervals that are too short!</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Neural networks especially prone to this</a:t>
            </a:r>
          </a:p>
        </p:txBody>
      </p:sp>
      <p:sp>
        <p:nvSpPr>
          <p:cNvPr id="4" name="TextBox 3">
            <a:extLst>
              <a:ext uri="{FF2B5EF4-FFF2-40B4-BE49-F238E27FC236}">
                <a16:creationId xmlns:a16="http://schemas.microsoft.com/office/drawing/2014/main" id="{E4AEAF7B-721C-84A5-16A3-0A3A4AFE1B3B}"/>
              </a:ext>
            </a:extLst>
          </p:cNvPr>
          <p:cNvSpPr txBox="1"/>
          <p:nvPr/>
        </p:nvSpPr>
        <p:spPr>
          <a:xfrm>
            <a:off x="2627032" y="5295590"/>
            <a:ext cx="1194173" cy="584775"/>
          </a:xfrm>
          <a:prstGeom prst="rect">
            <a:avLst/>
          </a:prstGeom>
          <a:noFill/>
        </p:spPr>
        <p:txBody>
          <a:bodyPr wrap="none" rtlCol="0">
            <a:spAutoFit/>
          </a:bodyPr>
          <a:lstStyle/>
          <a:p>
            <a:r>
              <a:rPr lang="en-US" sz="3200">
                <a:solidFill>
                  <a:srgbClr val="2E55D6"/>
                </a:solidFill>
              </a:rPr>
              <a:t>Want:</a:t>
            </a:r>
          </a:p>
        </p:txBody>
      </p:sp>
    </p:spTree>
    <p:extLst>
      <p:ext uri="{BB962C8B-B14F-4D97-AF65-F5344CB8AC3E}">
        <p14:creationId xmlns:p14="http://schemas.microsoft.com/office/powerpoint/2010/main" val="3024486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iagram of a graph&#10;&#10;Description automatically generated">
            <a:extLst>
              <a:ext uri="{FF2B5EF4-FFF2-40B4-BE49-F238E27FC236}">
                <a16:creationId xmlns:a16="http://schemas.microsoft.com/office/drawing/2014/main" id="{52F11809-8D33-6834-B6C2-34DEB7B6AE45}"/>
              </a:ext>
            </a:extLst>
          </p:cNvPr>
          <p:cNvPicPr>
            <a:picLocks noChangeAspect="1"/>
          </p:cNvPicPr>
          <p:nvPr/>
        </p:nvPicPr>
        <p:blipFill>
          <a:blip r:embed="rId3"/>
          <a:stretch>
            <a:fillRect/>
          </a:stretch>
        </p:blipFill>
        <p:spPr>
          <a:xfrm>
            <a:off x="6002610" y="1578420"/>
            <a:ext cx="6187329" cy="3413086"/>
          </a:xfrm>
          <a:prstGeom prst="rect">
            <a:avLst/>
          </a:prstGeom>
        </p:spPr>
      </p:pic>
      <p:sp>
        <p:nvSpPr>
          <p:cNvPr id="2" name="Content Placeholder 1">
            <a:extLst>
              <a:ext uri="{FF2B5EF4-FFF2-40B4-BE49-F238E27FC236}">
                <a16:creationId xmlns:a16="http://schemas.microsoft.com/office/drawing/2014/main" id="{5D7DAB84-D44C-1D5F-4934-1B3F77C58206}"/>
              </a:ext>
            </a:extLst>
          </p:cNvPr>
          <p:cNvSpPr>
            <a:spLocks noGrp="1"/>
          </p:cNvSpPr>
          <p:nvPr>
            <p:ph idx="1"/>
          </p:nvPr>
        </p:nvSpPr>
        <p:spPr>
          <a:xfrm>
            <a:off x="177471" y="772721"/>
            <a:ext cx="6000812" cy="5109731"/>
          </a:xfrm>
        </p:spPr>
        <p:txBody>
          <a:bodyPr/>
          <a:lstStyle/>
          <a:p>
            <a:pPr marL="0" indent="0">
              <a:buNone/>
            </a:pPr>
            <a:r>
              <a:rPr lang="en-US" sz="3600" i="1">
                <a:ea typeface="+mn-lt"/>
                <a:cs typeface="+mn-lt"/>
              </a:rPr>
              <a:t> &gt;1000 citations/year since 2019</a:t>
            </a:r>
            <a:endParaRPr lang="en-US" sz="3600">
              <a:ea typeface="+mn-lt"/>
              <a:cs typeface="+mn-lt"/>
            </a:endParaRPr>
          </a:p>
          <a:p>
            <a:endParaRPr lang="en-US" sz="3600">
              <a:ea typeface="+mn-lt"/>
              <a:cs typeface="+mn-lt"/>
            </a:endParaRPr>
          </a:p>
          <a:p>
            <a:pPr marL="0" indent="0">
              <a:buNone/>
            </a:pPr>
            <a:r>
              <a:rPr lang="en-US" sz="3600">
                <a:ea typeface="+mn-lt"/>
                <a:cs typeface="+mn-lt"/>
              </a:rPr>
              <a:t>"user-friendly paradigm for creating statistically rigorous uncertainty sets"</a:t>
            </a:r>
            <a:endParaRPr lang="en-US" sz="3600">
              <a:ea typeface="+mn-lt"/>
              <a:cs typeface="Arial"/>
            </a:endParaRPr>
          </a:p>
        </p:txBody>
      </p:sp>
      <p:sp>
        <p:nvSpPr>
          <p:cNvPr id="3" name="Title 2">
            <a:extLst>
              <a:ext uri="{FF2B5EF4-FFF2-40B4-BE49-F238E27FC236}">
                <a16:creationId xmlns:a16="http://schemas.microsoft.com/office/drawing/2014/main" id="{4FF77EF5-5C3D-F877-9077-6F73B35278B7}"/>
              </a:ext>
            </a:extLst>
          </p:cNvPr>
          <p:cNvSpPr>
            <a:spLocks noGrp="1"/>
          </p:cNvSpPr>
          <p:nvPr>
            <p:ph type="title"/>
          </p:nvPr>
        </p:nvSpPr>
        <p:spPr>
          <a:xfrm>
            <a:off x="838200" y="4819"/>
            <a:ext cx="10515600" cy="1274370"/>
          </a:xfrm>
        </p:spPr>
        <p:txBody>
          <a:bodyPr/>
          <a:lstStyle/>
          <a:p>
            <a:r>
              <a:rPr lang="en-US">
                <a:solidFill>
                  <a:srgbClr val="0070C0"/>
                </a:solidFill>
                <a:latin typeface="Georgia"/>
              </a:rPr>
              <a:t>Conformal Prediction:</a:t>
            </a:r>
            <a:br>
              <a:rPr lang="en-US">
                <a:latin typeface="Georgia"/>
              </a:rPr>
            </a:br>
            <a:endParaRPr lang="en-US" i="1"/>
          </a:p>
        </p:txBody>
      </p:sp>
      <p:pic>
        <p:nvPicPr>
          <p:cNvPr id="5" name="Picture 4" descr="A blue and white rectangular sign with black letters&#10;&#10;Description automatically generated">
            <a:extLst>
              <a:ext uri="{FF2B5EF4-FFF2-40B4-BE49-F238E27FC236}">
                <a16:creationId xmlns:a16="http://schemas.microsoft.com/office/drawing/2014/main" id="{E835BB81-58C6-323D-4349-FFF927F1D3B5}"/>
              </a:ext>
            </a:extLst>
          </p:cNvPr>
          <p:cNvPicPr>
            <a:picLocks noChangeAspect="1"/>
          </p:cNvPicPr>
          <p:nvPr/>
        </p:nvPicPr>
        <p:blipFill>
          <a:blip r:embed="rId4"/>
          <a:stretch>
            <a:fillRect/>
          </a:stretch>
        </p:blipFill>
        <p:spPr>
          <a:xfrm>
            <a:off x="-723951" y="7272609"/>
            <a:ext cx="3970866" cy="580046"/>
          </a:xfrm>
          <a:prstGeom prst="rect">
            <a:avLst/>
          </a:prstGeom>
        </p:spPr>
      </p:pic>
      <p:pic>
        <p:nvPicPr>
          <p:cNvPr id="6" name="Picture 5" descr="A black and white sign with black text&#10;&#10;Description automatically generated">
            <a:extLst>
              <a:ext uri="{FF2B5EF4-FFF2-40B4-BE49-F238E27FC236}">
                <a16:creationId xmlns:a16="http://schemas.microsoft.com/office/drawing/2014/main" id="{576F9E20-5005-7C3F-DB56-8F077C0907D1}"/>
              </a:ext>
            </a:extLst>
          </p:cNvPr>
          <p:cNvPicPr>
            <a:picLocks noChangeAspect="1"/>
          </p:cNvPicPr>
          <p:nvPr/>
        </p:nvPicPr>
        <p:blipFill>
          <a:blip r:embed="rId5"/>
          <a:stretch>
            <a:fillRect/>
          </a:stretch>
        </p:blipFill>
        <p:spPr>
          <a:xfrm>
            <a:off x="1003154" y="4173853"/>
            <a:ext cx="4179341" cy="942095"/>
          </a:xfrm>
          <a:prstGeom prst="rect">
            <a:avLst/>
          </a:prstGeom>
        </p:spPr>
      </p:pic>
      <p:sp>
        <p:nvSpPr>
          <p:cNvPr id="7" name="TextBox 6">
            <a:extLst>
              <a:ext uri="{FF2B5EF4-FFF2-40B4-BE49-F238E27FC236}">
                <a16:creationId xmlns:a16="http://schemas.microsoft.com/office/drawing/2014/main" id="{37AA5E99-E33A-8615-9FC2-DC1DD9A0DEB2}"/>
              </a:ext>
            </a:extLst>
          </p:cNvPr>
          <p:cNvSpPr txBox="1"/>
          <p:nvPr/>
        </p:nvSpPr>
        <p:spPr>
          <a:xfrm>
            <a:off x="4872252" y="-825690"/>
            <a:ext cx="74744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E</a:t>
            </a:r>
            <a:r>
              <a:rPr lang="en-US" sz="3600" baseline="-25000">
                <a:latin typeface="Calibri"/>
                <a:cs typeface="Calibri"/>
              </a:rPr>
              <a:t>i</a:t>
            </a:r>
            <a:r>
              <a:rPr lang="en-US" sz="3600">
                <a:latin typeface="Calibri"/>
                <a:cs typeface="Calibri"/>
              </a:rPr>
              <a:t> := max{  </a:t>
            </a:r>
            <a:r>
              <a:rPr lang="en-US" sz="3600" err="1">
                <a:latin typeface="Calibri"/>
                <a:cs typeface="Calibri"/>
              </a:rPr>
              <a:t>q</a:t>
            </a:r>
            <a:r>
              <a:rPr lang="en-US" sz="3600" baseline="-25000" err="1">
                <a:latin typeface="Calibri"/>
                <a:cs typeface="Calibri"/>
              </a:rPr>
              <a:t>lo</a:t>
            </a:r>
            <a:r>
              <a:rPr lang="en-US" sz="3600">
                <a:latin typeface="Calibri"/>
                <a:cs typeface="Calibri"/>
              </a:rPr>
              <a:t> (X</a:t>
            </a:r>
            <a:r>
              <a:rPr lang="en-US" sz="3600" baseline="-25000">
                <a:latin typeface="Calibri"/>
                <a:cs typeface="Calibri"/>
              </a:rPr>
              <a:t>i</a:t>
            </a:r>
            <a:r>
              <a:rPr lang="en-US" sz="3600">
                <a:latin typeface="Calibri"/>
                <a:cs typeface="Calibri"/>
              </a:rPr>
              <a:t>) − Y</a:t>
            </a:r>
            <a:r>
              <a:rPr lang="en-US" sz="3600" baseline="-25000">
                <a:latin typeface="Calibri"/>
                <a:cs typeface="Calibri"/>
              </a:rPr>
              <a:t>i   </a:t>
            </a:r>
            <a:r>
              <a:rPr lang="en-US" sz="3600">
                <a:latin typeface="Calibri"/>
                <a:cs typeface="Calibri"/>
              </a:rPr>
              <a:t>,   Y</a:t>
            </a:r>
            <a:r>
              <a:rPr lang="en-US" sz="3600" baseline="-25000">
                <a:latin typeface="Calibri"/>
                <a:cs typeface="Calibri"/>
              </a:rPr>
              <a:t>i</a:t>
            </a:r>
            <a:r>
              <a:rPr lang="en-US" sz="3600">
                <a:latin typeface="Calibri"/>
                <a:cs typeface="Calibri"/>
              </a:rPr>
              <a:t> − </a:t>
            </a:r>
            <a:r>
              <a:rPr lang="en-US" sz="3600" err="1">
                <a:latin typeface="Calibri"/>
                <a:cs typeface="Calibri"/>
              </a:rPr>
              <a:t>q</a:t>
            </a:r>
            <a:r>
              <a:rPr lang="en-US" sz="3600" baseline="-25000" err="1">
                <a:latin typeface="Calibri"/>
                <a:cs typeface="Calibri"/>
              </a:rPr>
              <a:t>hi</a:t>
            </a:r>
            <a:r>
              <a:rPr lang="en-US" sz="3600">
                <a:latin typeface="Calibri"/>
                <a:cs typeface="Calibri"/>
              </a:rPr>
              <a:t> (X</a:t>
            </a:r>
            <a:r>
              <a:rPr lang="en-US" sz="3600" baseline="-25000">
                <a:latin typeface="Calibri"/>
                <a:cs typeface="Calibri"/>
              </a:rPr>
              <a:t>i</a:t>
            </a:r>
            <a:r>
              <a:rPr lang="en-US" sz="3600">
                <a:latin typeface="Calibri"/>
                <a:cs typeface="Calibri"/>
              </a:rPr>
              <a:t>)  }</a:t>
            </a:r>
            <a:endParaRPr lang="en-US">
              <a:latin typeface="Calibri"/>
              <a:cs typeface="Calibri"/>
            </a:endParaRPr>
          </a:p>
        </p:txBody>
      </p:sp>
      <p:sp>
        <p:nvSpPr>
          <p:cNvPr id="8" name="TextBox 7">
            <a:extLst>
              <a:ext uri="{FF2B5EF4-FFF2-40B4-BE49-F238E27FC236}">
                <a16:creationId xmlns:a16="http://schemas.microsoft.com/office/drawing/2014/main" id="{29F04CFC-7E56-F8C0-1AB3-97D76276C4C4}"/>
              </a:ext>
            </a:extLst>
          </p:cNvPr>
          <p:cNvSpPr txBox="1"/>
          <p:nvPr/>
        </p:nvSpPr>
        <p:spPr>
          <a:xfrm>
            <a:off x="3643952" y="-871183"/>
            <a:ext cx="7983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latin typeface="Calibri"/>
                <a:cs typeface="Calibri"/>
              </a:rPr>
              <a:t>E</a:t>
            </a:r>
            <a:r>
              <a:rPr lang="en-US" sz="2400" i="1">
                <a:latin typeface="Calibri"/>
                <a:cs typeface="Calibri"/>
              </a:rPr>
              <a:t>i</a:t>
            </a:r>
            <a:endParaRPr lang="en-US" i="1">
              <a:latin typeface="Calibri"/>
              <a:cs typeface="Calibri"/>
            </a:endParaRPr>
          </a:p>
        </p:txBody>
      </p:sp>
      <p:pic>
        <p:nvPicPr>
          <p:cNvPr id="9" name="Picture 8" descr="A close-up of a symbol&#10;&#10;Description automatically generated">
            <a:extLst>
              <a:ext uri="{FF2B5EF4-FFF2-40B4-BE49-F238E27FC236}">
                <a16:creationId xmlns:a16="http://schemas.microsoft.com/office/drawing/2014/main" id="{2A03AB5F-7D99-1718-258F-8934E7E39313}"/>
              </a:ext>
            </a:extLst>
          </p:cNvPr>
          <p:cNvPicPr>
            <a:picLocks noChangeAspect="1"/>
          </p:cNvPicPr>
          <p:nvPr/>
        </p:nvPicPr>
        <p:blipFill>
          <a:blip r:embed="rId6"/>
          <a:stretch>
            <a:fillRect/>
          </a:stretch>
        </p:blipFill>
        <p:spPr>
          <a:xfrm>
            <a:off x="3722705" y="7052748"/>
            <a:ext cx="11841707" cy="651467"/>
          </a:xfrm>
          <a:prstGeom prst="rect">
            <a:avLst/>
          </a:prstGeom>
        </p:spPr>
      </p:pic>
      <p:pic>
        <p:nvPicPr>
          <p:cNvPr id="10" name="Picture 9" descr="A black and white image of a smiley face&#10;&#10;Description automatically generated">
            <a:extLst>
              <a:ext uri="{FF2B5EF4-FFF2-40B4-BE49-F238E27FC236}">
                <a16:creationId xmlns:a16="http://schemas.microsoft.com/office/drawing/2014/main" id="{6742E6D5-0C41-28CC-3B85-DD41459E166D}"/>
              </a:ext>
            </a:extLst>
          </p:cNvPr>
          <p:cNvPicPr>
            <a:picLocks noChangeAspect="1"/>
          </p:cNvPicPr>
          <p:nvPr/>
        </p:nvPicPr>
        <p:blipFill>
          <a:blip r:embed="rId7"/>
          <a:stretch>
            <a:fillRect/>
          </a:stretch>
        </p:blipFill>
        <p:spPr>
          <a:xfrm>
            <a:off x="12484309" y="5152895"/>
            <a:ext cx="3978582" cy="346762"/>
          </a:xfrm>
          <a:prstGeom prst="rect">
            <a:avLst/>
          </a:prstGeom>
        </p:spPr>
      </p:pic>
      <p:pic>
        <p:nvPicPr>
          <p:cNvPr id="12" name="Picture 11" descr="A close-up of a symbol&#10;&#10;Description automatically generated">
            <a:extLst>
              <a:ext uri="{FF2B5EF4-FFF2-40B4-BE49-F238E27FC236}">
                <a16:creationId xmlns:a16="http://schemas.microsoft.com/office/drawing/2014/main" id="{2501D7CA-25F9-AC25-E348-03DE796F6676}"/>
              </a:ext>
            </a:extLst>
          </p:cNvPr>
          <p:cNvPicPr>
            <a:picLocks noChangeAspect="1"/>
          </p:cNvPicPr>
          <p:nvPr/>
        </p:nvPicPr>
        <p:blipFill rotWithShape="1">
          <a:blip r:embed="rId6"/>
          <a:srcRect l="59868" t="4345" r="19868" b="-880"/>
          <a:stretch/>
        </p:blipFill>
        <p:spPr>
          <a:xfrm>
            <a:off x="12277449" y="1130778"/>
            <a:ext cx="1751752" cy="484916"/>
          </a:xfrm>
          <a:prstGeom prst="rect">
            <a:avLst/>
          </a:prstGeom>
        </p:spPr>
      </p:pic>
      <p:pic>
        <p:nvPicPr>
          <p:cNvPr id="13" name="Picture 12" descr="A close-up of a symbol&#10;&#10;Description automatically generated">
            <a:extLst>
              <a:ext uri="{FF2B5EF4-FFF2-40B4-BE49-F238E27FC236}">
                <a16:creationId xmlns:a16="http://schemas.microsoft.com/office/drawing/2014/main" id="{CC7D15A1-FA78-EACC-2E97-877B48D5B3B3}"/>
              </a:ext>
            </a:extLst>
          </p:cNvPr>
          <p:cNvPicPr>
            <a:picLocks noChangeAspect="1"/>
          </p:cNvPicPr>
          <p:nvPr/>
        </p:nvPicPr>
        <p:blipFill rotWithShape="1">
          <a:blip r:embed="rId6"/>
          <a:srcRect l="80000" r="921" b="-2273"/>
          <a:stretch/>
        </p:blipFill>
        <p:spPr>
          <a:xfrm>
            <a:off x="12667140" y="1710736"/>
            <a:ext cx="1649420" cy="513735"/>
          </a:xfrm>
          <a:prstGeom prst="rect">
            <a:avLst/>
          </a:prstGeom>
        </p:spPr>
      </p:pic>
      <p:sp>
        <p:nvSpPr>
          <p:cNvPr id="15" name="Content Placeholder 1">
            <a:extLst>
              <a:ext uri="{FF2B5EF4-FFF2-40B4-BE49-F238E27FC236}">
                <a16:creationId xmlns:a16="http://schemas.microsoft.com/office/drawing/2014/main" id="{6DF0DADB-27E3-1A6D-E6F0-6A3ED7CDAD31}"/>
              </a:ext>
            </a:extLst>
          </p:cNvPr>
          <p:cNvSpPr txBox="1">
            <a:spLocks/>
          </p:cNvSpPr>
          <p:nvPr/>
        </p:nvSpPr>
        <p:spPr bwMode="auto">
          <a:xfrm>
            <a:off x="1005192" y="8104709"/>
            <a:ext cx="10901495" cy="121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ea typeface="+mn-lt"/>
                <a:cs typeface="+mn-lt"/>
              </a:rPr>
              <a:t>Compensate prediction intervals by adding  </a:t>
            </a:r>
            <a:endParaRPr lang="en-US" sz="3600" i="1" baseline="-25000">
              <a:ea typeface="+mn-lt"/>
              <a:cs typeface="+mn-lt"/>
            </a:endParaRPr>
          </a:p>
          <a:p>
            <a:pPr lvl="1" indent="0">
              <a:buNone/>
            </a:pPr>
            <a:r>
              <a:rPr lang="en-US" sz="3600">
                <a:ea typeface="+mn-lt"/>
                <a:cs typeface="+mn-lt"/>
              </a:rPr>
              <a:t>"telomeres" = Quantiles (residuals)</a:t>
            </a:r>
            <a:endParaRPr lang="en-US"/>
          </a:p>
        </p:txBody>
      </p:sp>
      <p:pic>
        <p:nvPicPr>
          <p:cNvPr id="16" name="Picture 15" descr="A close-up of a symbol&#10;&#10;Description automatically generated">
            <a:extLst>
              <a:ext uri="{FF2B5EF4-FFF2-40B4-BE49-F238E27FC236}">
                <a16:creationId xmlns:a16="http://schemas.microsoft.com/office/drawing/2014/main" id="{0444A25F-031A-D6F4-BBF8-7AB4261AAECA}"/>
              </a:ext>
            </a:extLst>
          </p:cNvPr>
          <p:cNvPicPr>
            <a:picLocks noChangeAspect="1"/>
          </p:cNvPicPr>
          <p:nvPr/>
        </p:nvPicPr>
        <p:blipFill rotWithShape="1">
          <a:blip r:embed="rId6"/>
          <a:srcRect l="80000" r="921" b="-2273"/>
          <a:stretch/>
        </p:blipFill>
        <p:spPr>
          <a:xfrm>
            <a:off x="12526156" y="-1200572"/>
            <a:ext cx="2138464" cy="650213"/>
          </a:xfrm>
          <a:prstGeom prst="rect">
            <a:avLst/>
          </a:prstGeom>
        </p:spPr>
      </p:pic>
      <p:sp>
        <p:nvSpPr>
          <p:cNvPr id="18" name="TextBox 17">
            <a:extLst>
              <a:ext uri="{FF2B5EF4-FFF2-40B4-BE49-F238E27FC236}">
                <a16:creationId xmlns:a16="http://schemas.microsoft.com/office/drawing/2014/main" id="{0FEF0218-3DC4-11A8-CDD1-45388A66ED9F}"/>
              </a:ext>
            </a:extLst>
          </p:cNvPr>
          <p:cNvSpPr txBox="1"/>
          <p:nvPr/>
        </p:nvSpPr>
        <p:spPr>
          <a:xfrm>
            <a:off x="2064590" y="5702060"/>
            <a:ext cx="10219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0" name="TextBox 19">
            <a:extLst>
              <a:ext uri="{FF2B5EF4-FFF2-40B4-BE49-F238E27FC236}">
                <a16:creationId xmlns:a16="http://schemas.microsoft.com/office/drawing/2014/main" id="{0F8468EC-B826-9459-BB9A-E0B37A16F6F6}"/>
              </a:ext>
            </a:extLst>
          </p:cNvPr>
          <p:cNvSpPr txBox="1"/>
          <p:nvPr/>
        </p:nvSpPr>
        <p:spPr>
          <a:xfrm>
            <a:off x="1210067" y="5764719"/>
            <a:ext cx="109342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latin typeface="Calibri"/>
                <a:cs typeface="Calibri"/>
              </a:rPr>
              <a:t>Bates. A Gentle Introduction to Conformal Prediction and Distribution-Free Uncertainty Quantiﬁcation. 2022</a:t>
            </a:r>
            <a:endParaRPr lang="en-US" sz="2000">
              <a:cs typeface="Calibri"/>
            </a:endParaRPr>
          </a:p>
        </p:txBody>
      </p:sp>
    </p:spTree>
    <p:extLst>
      <p:ext uri="{BB962C8B-B14F-4D97-AF65-F5344CB8AC3E}">
        <p14:creationId xmlns:p14="http://schemas.microsoft.com/office/powerpoint/2010/main" val="3677914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BD8BF3-D607-6EE8-8212-FE77F6CF6DB1}"/>
              </a:ext>
            </a:extLst>
          </p:cNvPr>
          <p:cNvSpPr>
            <a:spLocks noGrp="1"/>
          </p:cNvSpPr>
          <p:nvPr>
            <p:ph idx="1"/>
          </p:nvPr>
        </p:nvSpPr>
        <p:spPr>
          <a:xfrm>
            <a:off x="121921" y="1067957"/>
            <a:ext cx="4707414" cy="4479403"/>
          </a:xfrm>
        </p:spPr>
        <p:txBody>
          <a:bodyPr/>
          <a:lstStyle/>
          <a:p>
            <a:pPr marL="0" indent="0">
              <a:buNone/>
            </a:pPr>
            <a:endParaRPr lang="en-US">
              <a:cs typeface="Arial"/>
            </a:endParaRPr>
          </a:p>
          <a:p>
            <a:r>
              <a:rPr lang="en-US">
                <a:cs typeface="Arial"/>
              </a:rPr>
              <a:t>All models will satisfy 95% criteria</a:t>
            </a:r>
          </a:p>
          <a:p>
            <a:endParaRPr lang="en-US">
              <a:cs typeface="Arial"/>
            </a:endParaRPr>
          </a:p>
          <a:p>
            <a:r>
              <a:rPr lang="en-US">
                <a:cs typeface="Arial"/>
              </a:rPr>
              <a:t>Not all models are equal</a:t>
            </a:r>
            <a:endParaRPr lang="en-US"/>
          </a:p>
          <a:p>
            <a:endParaRPr lang="en-US">
              <a:cs typeface="Arial"/>
            </a:endParaRPr>
          </a:p>
          <a:p>
            <a:pPr marL="0" indent="0">
              <a:buNone/>
            </a:pPr>
            <a:r>
              <a:rPr lang="en-US">
                <a:cs typeface="Arial"/>
              </a:rPr>
              <a:t>Many useful extensions:</a:t>
            </a:r>
          </a:p>
          <a:p>
            <a:r>
              <a:rPr lang="en-US">
                <a:cs typeface="Arial"/>
              </a:rPr>
              <a:t>Can limit false discovery rate</a:t>
            </a:r>
          </a:p>
          <a:p>
            <a:r>
              <a:rPr lang="en-US">
                <a:cs typeface="Arial"/>
              </a:rPr>
              <a:t>Can adapt to climate drift</a:t>
            </a:r>
          </a:p>
        </p:txBody>
      </p:sp>
      <p:sp>
        <p:nvSpPr>
          <p:cNvPr id="3" name="Title 2">
            <a:extLst>
              <a:ext uri="{FF2B5EF4-FFF2-40B4-BE49-F238E27FC236}">
                <a16:creationId xmlns:a16="http://schemas.microsoft.com/office/drawing/2014/main" id="{F2CF5CCB-C0E7-F967-1937-A014A17E4908}"/>
              </a:ext>
            </a:extLst>
          </p:cNvPr>
          <p:cNvSpPr>
            <a:spLocks noGrp="1"/>
          </p:cNvSpPr>
          <p:nvPr>
            <p:ph type="title"/>
          </p:nvPr>
        </p:nvSpPr>
        <p:spPr>
          <a:xfrm>
            <a:off x="838200" y="53918"/>
            <a:ext cx="10515600" cy="702831"/>
          </a:xfrm>
        </p:spPr>
        <p:txBody>
          <a:bodyPr/>
          <a:lstStyle/>
          <a:p>
            <a:r>
              <a:rPr lang="en-US">
                <a:solidFill>
                  <a:schemeClr val="accent5"/>
                </a:solidFill>
                <a:latin typeface="Georgia"/>
              </a:rPr>
              <a:t>Conformal Prediction</a:t>
            </a:r>
            <a:r>
              <a:rPr lang="en-US" i="1">
                <a:latin typeface="Georgia"/>
              </a:rPr>
              <a:t>:			Limitations</a:t>
            </a:r>
            <a:endParaRPr lang="en-US" i="1"/>
          </a:p>
        </p:txBody>
      </p:sp>
      <p:pic>
        <p:nvPicPr>
          <p:cNvPr id="4" name="Picture 3">
            <a:extLst>
              <a:ext uri="{FF2B5EF4-FFF2-40B4-BE49-F238E27FC236}">
                <a16:creationId xmlns:a16="http://schemas.microsoft.com/office/drawing/2014/main" id="{2C716322-251F-5402-E67B-7335964483B0}"/>
              </a:ext>
            </a:extLst>
          </p:cNvPr>
          <p:cNvPicPr>
            <a:picLocks noChangeAspect="1"/>
          </p:cNvPicPr>
          <p:nvPr/>
        </p:nvPicPr>
        <p:blipFill>
          <a:blip r:embed="rId2"/>
          <a:stretch>
            <a:fillRect/>
          </a:stretch>
        </p:blipFill>
        <p:spPr>
          <a:xfrm>
            <a:off x="4829334" y="1073930"/>
            <a:ext cx="6666931" cy="4713571"/>
          </a:xfrm>
          <a:prstGeom prst="rect">
            <a:avLst/>
          </a:prstGeom>
        </p:spPr>
      </p:pic>
      <p:sp>
        <p:nvSpPr>
          <p:cNvPr id="7" name="TextBox 6">
            <a:extLst>
              <a:ext uri="{FF2B5EF4-FFF2-40B4-BE49-F238E27FC236}">
                <a16:creationId xmlns:a16="http://schemas.microsoft.com/office/drawing/2014/main" id="{1E97951E-8552-620D-F58A-E3C7AC5208E7}"/>
              </a:ext>
            </a:extLst>
          </p:cNvPr>
          <p:cNvSpPr txBox="1"/>
          <p:nvPr/>
        </p:nvSpPr>
        <p:spPr>
          <a:xfrm>
            <a:off x="4106176" y="5793474"/>
            <a:ext cx="80812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latin typeface="Calibri"/>
                <a:cs typeface="Calibri"/>
              </a:rPr>
              <a:t>A Gentle Introduction to Conformal Prediction and Distribution-Free Uncertainty Quantiﬁcation. 2018 </a:t>
            </a:r>
            <a:endParaRPr lang="en-US"/>
          </a:p>
        </p:txBody>
      </p:sp>
    </p:spTree>
    <p:extLst>
      <p:ext uri="{BB962C8B-B14F-4D97-AF65-F5344CB8AC3E}">
        <p14:creationId xmlns:p14="http://schemas.microsoft.com/office/powerpoint/2010/main" val="206866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E1B697-EA64-5E30-4777-F0A660D56ED9}"/>
              </a:ext>
            </a:extLst>
          </p:cNvPr>
          <p:cNvSpPr>
            <a:spLocks noGrp="1"/>
          </p:cNvSpPr>
          <p:nvPr>
            <p:ph idx="1"/>
          </p:nvPr>
        </p:nvSpPr>
        <p:spPr>
          <a:xfrm>
            <a:off x="5937737" y="1441961"/>
            <a:ext cx="6103460" cy="4183289"/>
          </a:xfrm>
        </p:spPr>
        <p:txBody>
          <a:bodyPr/>
          <a:lstStyle/>
          <a:p>
            <a:pPr marL="0" indent="0">
              <a:buNone/>
            </a:pPr>
            <a:r>
              <a:rPr lang="en-US" sz="2400">
                <a:cs typeface="Arial"/>
              </a:rPr>
              <a:t>"Seasonal Variation may lead to...</a:t>
            </a:r>
            <a:endParaRPr lang="en-US" sz="2400"/>
          </a:p>
          <a:p>
            <a:pPr marL="0" indent="0">
              <a:buNone/>
            </a:pPr>
            <a:r>
              <a:rPr lang="en-US" sz="2400">
                <a:cs typeface="Arial"/>
              </a:rPr>
              <a:t>     false diagnosis of subclinical hypothyroidism</a:t>
            </a:r>
            <a:endParaRPr lang="en-US" sz="2400"/>
          </a:p>
          <a:p>
            <a:pPr marL="0" indent="0">
              <a:buNone/>
            </a:pPr>
            <a:r>
              <a:rPr lang="en-US" sz="2400">
                <a:cs typeface="Arial"/>
              </a:rPr>
              <a:t>     and unnecessary prescriptions."</a:t>
            </a:r>
            <a:endParaRPr lang="en-US" sz="2400"/>
          </a:p>
          <a:p>
            <a:pPr marL="0" indent="0">
              <a:buNone/>
            </a:pPr>
            <a:endParaRPr lang="en-US" sz="2400"/>
          </a:p>
          <a:p>
            <a:pPr marL="0" indent="0">
              <a:buNone/>
            </a:pPr>
            <a:r>
              <a:rPr lang="en-US" sz="2400">
                <a:cs typeface="Arial"/>
              </a:rPr>
              <a:t>Therapeutic intervals</a:t>
            </a:r>
            <a:endParaRPr lang="en-US" sz="2400"/>
          </a:p>
          <a:p>
            <a:pPr marL="457200" indent="-457200">
              <a:buFont typeface="Calibri" panose="020B0604020202020204" pitchFamily="34" charset="0"/>
              <a:buChar char="-"/>
            </a:pPr>
            <a:r>
              <a:rPr lang="en-US" sz="2400">
                <a:cs typeface="Arial"/>
              </a:rPr>
              <a:t>Outcome-based cutoffs</a:t>
            </a:r>
            <a:endParaRPr lang="en-US" sz="2400"/>
          </a:p>
          <a:p>
            <a:pPr marL="457200" indent="-457200">
              <a:buFont typeface="Calibri" panose="020B0604020202020204" pitchFamily="34" charset="0"/>
              <a:buChar char="-"/>
            </a:pPr>
            <a:r>
              <a:rPr lang="en-US" sz="2400">
                <a:cs typeface="Arial"/>
              </a:rPr>
              <a:t>Better answers the question for which a physician orders the labs</a:t>
            </a:r>
            <a:endParaRPr lang="en-US" sz="2400"/>
          </a:p>
          <a:p>
            <a:pPr marL="457200" indent="-457200">
              <a:buFont typeface="Calibri" panose="020B0604020202020204" pitchFamily="34" charset="0"/>
              <a:buChar char="-"/>
            </a:pPr>
            <a:r>
              <a:rPr lang="en-US" sz="2400">
                <a:cs typeface="Arial"/>
              </a:rPr>
              <a:t>Answers the question, "Should I treat?"</a:t>
            </a:r>
            <a:endParaRPr lang="en-US" sz="2400"/>
          </a:p>
          <a:p>
            <a:pPr marL="0" indent="0">
              <a:buNone/>
            </a:pPr>
            <a:endParaRPr lang="en-US" sz="2400"/>
          </a:p>
        </p:txBody>
      </p:sp>
      <p:sp>
        <p:nvSpPr>
          <p:cNvPr id="3" name="Title 2">
            <a:extLst>
              <a:ext uri="{FF2B5EF4-FFF2-40B4-BE49-F238E27FC236}">
                <a16:creationId xmlns:a16="http://schemas.microsoft.com/office/drawing/2014/main" id="{5CEE40DF-7B5D-3270-28C6-B1CFD2F3FD28}"/>
              </a:ext>
            </a:extLst>
          </p:cNvPr>
          <p:cNvSpPr>
            <a:spLocks noGrp="1"/>
          </p:cNvSpPr>
          <p:nvPr>
            <p:ph type="title"/>
          </p:nvPr>
        </p:nvSpPr>
        <p:spPr/>
        <p:txBody>
          <a:bodyPr/>
          <a:lstStyle/>
          <a:p>
            <a:r>
              <a:rPr lang="en-US">
                <a:latin typeface="Georgia"/>
              </a:rPr>
              <a:t>Dr. El-Khoury</a:t>
            </a:r>
            <a:endParaRPr lang="en-US"/>
          </a:p>
        </p:txBody>
      </p:sp>
      <p:pic>
        <p:nvPicPr>
          <p:cNvPr id="5" name="Picture 4" descr="A person in a suit&#10;&#10;Description automatically generated">
            <a:extLst>
              <a:ext uri="{FF2B5EF4-FFF2-40B4-BE49-F238E27FC236}">
                <a16:creationId xmlns:a16="http://schemas.microsoft.com/office/drawing/2014/main" id="{76F965E0-3756-9A0F-0D17-8C12A75B3098}"/>
              </a:ext>
            </a:extLst>
          </p:cNvPr>
          <p:cNvPicPr>
            <a:picLocks noChangeAspect="1"/>
          </p:cNvPicPr>
          <p:nvPr/>
        </p:nvPicPr>
        <p:blipFill rotWithShape="1">
          <a:blip r:embed="rId2"/>
          <a:srcRect l="52707" t="14897" r="30204" b="38956"/>
          <a:stretch/>
        </p:blipFill>
        <p:spPr>
          <a:xfrm>
            <a:off x="16362358" y="-6763650"/>
            <a:ext cx="2697127" cy="3567581"/>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41A8FF4B-6FDA-5EBE-6F00-C457BCE142AC}"/>
              </a:ext>
            </a:extLst>
          </p:cNvPr>
          <p:cNvPicPr>
            <a:picLocks noChangeAspect="1"/>
          </p:cNvPicPr>
          <p:nvPr/>
        </p:nvPicPr>
        <p:blipFill>
          <a:blip r:embed="rId3"/>
          <a:stretch>
            <a:fillRect/>
          </a:stretch>
        </p:blipFill>
        <p:spPr>
          <a:xfrm>
            <a:off x="957214" y="1547447"/>
            <a:ext cx="2391140" cy="3651205"/>
          </a:xfrm>
          <a:prstGeom prst="rect">
            <a:avLst/>
          </a:prstGeom>
        </p:spPr>
      </p:pic>
      <p:pic>
        <p:nvPicPr>
          <p:cNvPr id="9" name="Picture 8" descr="A screenshot of a medical report&#10;&#10;Description automatically generated">
            <a:extLst>
              <a:ext uri="{FF2B5EF4-FFF2-40B4-BE49-F238E27FC236}">
                <a16:creationId xmlns:a16="http://schemas.microsoft.com/office/drawing/2014/main" id="{8C5FD1C6-27EC-B507-1651-0C450096AB6F}"/>
              </a:ext>
            </a:extLst>
          </p:cNvPr>
          <p:cNvPicPr>
            <a:picLocks noChangeAspect="1"/>
          </p:cNvPicPr>
          <p:nvPr/>
        </p:nvPicPr>
        <p:blipFill>
          <a:blip r:embed="rId4"/>
          <a:stretch>
            <a:fillRect/>
          </a:stretch>
        </p:blipFill>
        <p:spPr>
          <a:xfrm>
            <a:off x="3557420" y="1545608"/>
            <a:ext cx="2343550" cy="2754337"/>
          </a:xfrm>
          <a:prstGeom prst="rect">
            <a:avLst/>
          </a:prstGeom>
        </p:spPr>
      </p:pic>
      <p:sp>
        <p:nvSpPr>
          <p:cNvPr id="10" name="TextBox 9">
            <a:extLst>
              <a:ext uri="{FF2B5EF4-FFF2-40B4-BE49-F238E27FC236}">
                <a16:creationId xmlns:a16="http://schemas.microsoft.com/office/drawing/2014/main" id="{57755086-E0E0-0AA0-A94F-C10387C7644F}"/>
              </a:ext>
            </a:extLst>
          </p:cNvPr>
          <p:cNvSpPr txBox="1"/>
          <p:nvPr/>
        </p:nvSpPr>
        <p:spPr>
          <a:xfrm>
            <a:off x="3442322" y="4390826"/>
            <a:ext cx="23339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"War on Error" Talk </a:t>
            </a:r>
            <a:endParaRPr lang="en-US"/>
          </a:p>
          <a:p>
            <a:pPr algn="ctr"/>
            <a:r>
              <a:rPr lang="en-US">
                <a:latin typeface="Calibri"/>
                <a:cs typeface="Calibri"/>
              </a:rPr>
              <a:t>Clin Chem Letter</a:t>
            </a:r>
          </a:p>
          <a:p>
            <a:pPr algn="ctr"/>
            <a:r>
              <a:rPr lang="en-US">
                <a:latin typeface="Calibri"/>
                <a:cs typeface="Calibri"/>
              </a:rPr>
              <a:t>Seasonal TSH</a:t>
            </a:r>
            <a:endParaRPr lang="en-US">
              <a:cs typeface="Calibri"/>
            </a:endParaRPr>
          </a:p>
        </p:txBody>
      </p:sp>
      <p:sp>
        <p:nvSpPr>
          <p:cNvPr id="6" name="TextBox 5">
            <a:extLst>
              <a:ext uri="{FF2B5EF4-FFF2-40B4-BE49-F238E27FC236}">
                <a16:creationId xmlns:a16="http://schemas.microsoft.com/office/drawing/2014/main" id="{D716B136-B798-04A4-FF52-8D68678D0608}"/>
              </a:ext>
            </a:extLst>
          </p:cNvPr>
          <p:cNvSpPr txBox="1"/>
          <p:nvPr/>
        </p:nvSpPr>
        <p:spPr>
          <a:xfrm>
            <a:off x="6481737" y="6858000"/>
            <a:ext cx="9527058" cy="369332"/>
          </a:xfrm>
          <a:prstGeom prst="rect">
            <a:avLst/>
          </a:prstGeom>
          <a:noFill/>
        </p:spPr>
        <p:txBody>
          <a:bodyPr wrap="square">
            <a:spAutoFit/>
          </a:bodyPr>
          <a:lstStyle/>
          <a:p>
            <a:pPr>
              <a:buFont typeface="Arial"/>
            </a:pPr>
            <a:r>
              <a:rPr lang="en-US">
                <a:solidFill>
                  <a:srgbClr val="FF0000"/>
                </a:solidFill>
                <a:ea typeface="+mn-lt"/>
                <a:cs typeface="+mn-lt"/>
              </a:rPr>
              <a:t>“Seasonal Variation in Thyroid Function”, Yamada et al.</a:t>
            </a:r>
            <a:endParaRPr lang="en-US">
              <a:solidFill>
                <a:srgbClr val="FF0000"/>
              </a:solidFill>
            </a:endParaRPr>
          </a:p>
        </p:txBody>
      </p:sp>
    </p:spTree>
    <p:extLst>
      <p:ext uri="{BB962C8B-B14F-4D97-AF65-F5344CB8AC3E}">
        <p14:creationId xmlns:p14="http://schemas.microsoft.com/office/powerpoint/2010/main" val="3479791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BD8BF3-D607-6EE8-8212-FE77F6CF6DB1}"/>
              </a:ext>
            </a:extLst>
          </p:cNvPr>
          <p:cNvSpPr>
            <a:spLocks noGrp="1"/>
          </p:cNvSpPr>
          <p:nvPr>
            <p:ph idx="1"/>
          </p:nvPr>
        </p:nvSpPr>
        <p:spPr>
          <a:xfrm>
            <a:off x="315037" y="1715539"/>
            <a:ext cx="5101987" cy="4381355"/>
          </a:xfrm>
        </p:spPr>
        <p:txBody>
          <a:bodyPr/>
          <a:lstStyle/>
          <a:p>
            <a:r>
              <a:rPr lang="en-US" i="1" u="sng">
                <a:cs typeface="Arial"/>
              </a:rPr>
              <a:t>All</a:t>
            </a:r>
            <a:r>
              <a:rPr lang="en-US" i="1">
                <a:cs typeface="Arial"/>
              </a:rPr>
              <a:t> c</a:t>
            </a:r>
            <a:r>
              <a:rPr lang="en-US">
                <a:cs typeface="Arial"/>
              </a:rPr>
              <a:t>alibrated models </a:t>
            </a:r>
            <a:br>
              <a:rPr lang="en-US">
                <a:cs typeface="Arial"/>
              </a:rPr>
            </a:br>
            <a:r>
              <a:rPr lang="en-US">
                <a:cs typeface="Arial"/>
              </a:rPr>
              <a:t>have the </a:t>
            </a:r>
            <a:r>
              <a:rPr lang="en-US" i="1" u="sng">
                <a:cs typeface="Arial"/>
              </a:rPr>
              <a:t>Same</a:t>
            </a:r>
            <a:r>
              <a:rPr lang="en-US" i="1">
                <a:cs typeface="Arial"/>
              </a:rPr>
              <a:t> </a:t>
            </a:r>
            <a:r>
              <a:rPr lang="en-US" i="1" u="sng">
                <a:cs typeface="Arial"/>
              </a:rPr>
              <a:t>Coverage</a:t>
            </a:r>
            <a:endParaRPr lang="en-US" u="sng"/>
          </a:p>
          <a:p>
            <a:endParaRPr lang="en-US">
              <a:cs typeface="Arial"/>
            </a:endParaRPr>
          </a:p>
          <a:p>
            <a:r>
              <a:rPr lang="en-US">
                <a:cs typeface="Arial"/>
              </a:rPr>
              <a:t>Surely, some are "</a:t>
            </a:r>
            <a:r>
              <a:rPr lang="en-US" i="1">
                <a:cs typeface="Arial"/>
              </a:rPr>
              <a:t>better</a:t>
            </a:r>
            <a:r>
              <a:rPr lang="en-US">
                <a:cs typeface="Arial"/>
              </a:rPr>
              <a:t>"?</a:t>
            </a:r>
            <a:br>
              <a:rPr lang="en-US">
                <a:cs typeface="Arial"/>
              </a:rPr>
            </a:br>
            <a:endParaRPr lang="en-US"/>
          </a:p>
          <a:p>
            <a:r>
              <a:rPr lang="en-US" u="sng">
                <a:cs typeface="Arial"/>
              </a:rPr>
              <a:t>Short</a:t>
            </a:r>
            <a:r>
              <a:rPr lang="en-US">
                <a:cs typeface="Arial"/>
              </a:rPr>
              <a:t> </a:t>
            </a:r>
            <a:r>
              <a:rPr lang="en-US" u="sng">
                <a:cs typeface="Arial"/>
              </a:rPr>
              <a:t>Interval</a:t>
            </a:r>
            <a:r>
              <a:rPr lang="en-US">
                <a:cs typeface="Arial"/>
              </a:rPr>
              <a:t> </a:t>
            </a:r>
            <a:r>
              <a:rPr lang="en-US" u="sng">
                <a:cs typeface="Arial"/>
              </a:rPr>
              <a:t>Length</a:t>
            </a:r>
            <a:endParaRPr lang="en-US" i="1" u="sng"/>
          </a:p>
          <a:p>
            <a:pPr lvl="1" indent="0">
              <a:buNone/>
            </a:pPr>
            <a:r>
              <a:rPr lang="en-US">
                <a:cs typeface="Arial"/>
              </a:rPr>
              <a:t>• Easier to reject H0</a:t>
            </a:r>
            <a:endParaRPr lang="en-US"/>
          </a:p>
          <a:p>
            <a:pPr lvl="1" indent="0">
              <a:buNone/>
            </a:pPr>
            <a:r>
              <a:rPr lang="en-US">
                <a:cs typeface="Arial"/>
              </a:rPr>
              <a:t>• Detects more anomalies</a:t>
            </a:r>
          </a:p>
          <a:p>
            <a:pPr lvl="1" indent="0">
              <a:buNone/>
            </a:pPr>
            <a:r>
              <a:rPr lang="en-US">
                <a:cs typeface="Arial"/>
              </a:rPr>
              <a:t>• Length(C(X)) = 0 in </a:t>
            </a:r>
            <a:br>
              <a:rPr lang="en-US">
                <a:cs typeface="Arial"/>
              </a:rPr>
            </a:br>
            <a:r>
              <a:rPr lang="en-US">
                <a:cs typeface="Arial"/>
              </a:rPr>
              <a:t>   deterministic limit</a:t>
            </a:r>
          </a:p>
        </p:txBody>
      </p:sp>
      <p:sp>
        <p:nvSpPr>
          <p:cNvPr id="3" name="Title 2">
            <a:extLst>
              <a:ext uri="{FF2B5EF4-FFF2-40B4-BE49-F238E27FC236}">
                <a16:creationId xmlns:a16="http://schemas.microsoft.com/office/drawing/2014/main" id="{F2CF5CCB-C0E7-F967-1937-A014A17E4908}"/>
              </a:ext>
            </a:extLst>
          </p:cNvPr>
          <p:cNvSpPr>
            <a:spLocks noGrp="1"/>
          </p:cNvSpPr>
          <p:nvPr>
            <p:ph type="title"/>
          </p:nvPr>
        </p:nvSpPr>
        <p:spPr/>
        <p:txBody>
          <a:bodyPr/>
          <a:lstStyle/>
          <a:p>
            <a:r>
              <a:rPr lang="en-US">
                <a:latin typeface="Georgia"/>
              </a:rPr>
              <a:t>Conformal Prediction:</a:t>
            </a:r>
            <a:br>
              <a:rPr lang="en-US">
                <a:latin typeface="Georgia"/>
              </a:rPr>
            </a:br>
            <a:r>
              <a:rPr lang="en-US" i="1">
                <a:latin typeface="Georgia"/>
              </a:rPr>
              <a:t>Prediction Length</a:t>
            </a:r>
          </a:p>
        </p:txBody>
      </p:sp>
      <p:pic>
        <p:nvPicPr>
          <p:cNvPr id="5" name="Picture 4">
            <a:extLst>
              <a:ext uri="{FF2B5EF4-FFF2-40B4-BE49-F238E27FC236}">
                <a16:creationId xmlns:a16="http://schemas.microsoft.com/office/drawing/2014/main" id="{CC71FA3F-56E3-F635-094D-B93D961F532B}"/>
              </a:ext>
            </a:extLst>
          </p:cNvPr>
          <p:cNvPicPr>
            <a:picLocks noChangeAspect="1"/>
          </p:cNvPicPr>
          <p:nvPr/>
        </p:nvPicPr>
        <p:blipFill rotWithShape="1">
          <a:blip r:embed="rId2"/>
          <a:srcRect l="3463" t="-69" r="969" b="18442"/>
          <a:stretch/>
        </p:blipFill>
        <p:spPr>
          <a:xfrm>
            <a:off x="4405951" y="1752646"/>
            <a:ext cx="8645759" cy="3929180"/>
          </a:xfrm>
          <a:prstGeom prst="rect">
            <a:avLst/>
          </a:prstGeom>
        </p:spPr>
      </p:pic>
      <p:sp>
        <p:nvSpPr>
          <p:cNvPr id="6" name="TextBox 5">
            <a:extLst>
              <a:ext uri="{FF2B5EF4-FFF2-40B4-BE49-F238E27FC236}">
                <a16:creationId xmlns:a16="http://schemas.microsoft.com/office/drawing/2014/main" id="{399EAF93-9736-D39A-7226-5C135FE04913}"/>
              </a:ext>
            </a:extLst>
          </p:cNvPr>
          <p:cNvSpPr txBox="1"/>
          <p:nvPr/>
        </p:nvSpPr>
        <p:spPr>
          <a:xfrm>
            <a:off x="4724402" y="5793474"/>
            <a:ext cx="74630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latin typeface="NimbusRomNo9L"/>
              </a:rPr>
              <a:t>Fig 2. Emmanuel J. </a:t>
            </a:r>
            <a:r>
              <a:rPr lang="en-US" sz="1600" err="1">
                <a:latin typeface="NimbusRomNo9L"/>
              </a:rPr>
              <a:t>Candès</a:t>
            </a:r>
            <a:r>
              <a:rPr lang="en-US" sz="1600">
                <a:latin typeface="NimbusRomNo9L"/>
              </a:rPr>
              <a:t>. </a:t>
            </a:r>
            <a:r>
              <a:rPr lang="en-US" sz="1600" err="1">
                <a:latin typeface="NimbusRomNo9L"/>
              </a:rPr>
              <a:t>Conformalized</a:t>
            </a:r>
            <a:r>
              <a:rPr lang="en-US" sz="1600">
                <a:latin typeface="NimbusRomNo9L"/>
              </a:rPr>
              <a:t> Quantile Regression. 2019</a:t>
            </a:r>
            <a:endParaRPr lang="en-US" sz="2000"/>
          </a:p>
        </p:txBody>
      </p:sp>
      <p:sp>
        <p:nvSpPr>
          <p:cNvPr id="7" name="TextBox 6">
            <a:extLst>
              <a:ext uri="{FF2B5EF4-FFF2-40B4-BE49-F238E27FC236}">
                <a16:creationId xmlns:a16="http://schemas.microsoft.com/office/drawing/2014/main" id="{75FE6F03-5746-0A38-0D7F-C8D8D304C669}"/>
              </a:ext>
            </a:extLst>
          </p:cNvPr>
          <p:cNvSpPr txBox="1"/>
          <p:nvPr/>
        </p:nvSpPr>
        <p:spPr>
          <a:xfrm>
            <a:off x="8943833" y="6976280"/>
            <a:ext cx="2743200"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NimbusRomNo9L"/>
              </a:rPr>
              <a:t>red for split conformal, in gray for locally </a:t>
            </a:r>
            <a:r>
              <a:rPr lang="en-US" sz="1200" err="1">
                <a:latin typeface="NimbusRomNo9L"/>
              </a:rPr>
              <a:t>adapative</a:t>
            </a:r>
            <a:r>
              <a:rPr lang="en-US" sz="1200">
                <a:latin typeface="NimbusRomNo9L"/>
              </a:rPr>
              <a:t> split conformal, and in light blue for our method </a:t>
            </a:r>
          </a:p>
        </p:txBody>
      </p:sp>
    </p:spTree>
    <p:extLst>
      <p:ext uri="{BB962C8B-B14F-4D97-AF65-F5344CB8AC3E}">
        <p14:creationId xmlns:p14="http://schemas.microsoft.com/office/powerpoint/2010/main" val="2340725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 diagram of a machine learning process&#10;&#10;Description automatically generated">
            <a:extLst>
              <a:ext uri="{FF2B5EF4-FFF2-40B4-BE49-F238E27FC236}">
                <a16:creationId xmlns:a16="http://schemas.microsoft.com/office/drawing/2014/main" id="{81F5CAC6-60DA-BC2D-D8BB-15F63F4912D3}"/>
              </a:ext>
            </a:extLst>
          </p:cNvPr>
          <p:cNvPicPr>
            <a:picLocks noGrp="1" noChangeAspect="1"/>
          </p:cNvPicPr>
          <p:nvPr>
            <p:ph idx="1"/>
          </p:nvPr>
        </p:nvPicPr>
        <p:blipFill>
          <a:blip r:embed="rId2"/>
          <a:stretch>
            <a:fillRect/>
          </a:stretch>
        </p:blipFill>
        <p:spPr>
          <a:xfrm>
            <a:off x="3381375" y="1680936"/>
            <a:ext cx="5429250" cy="2447925"/>
          </a:xfrm>
        </p:spPr>
      </p:pic>
      <p:sp>
        <p:nvSpPr>
          <p:cNvPr id="3" name="Title 2">
            <a:extLst>
              <a:ext uri="{FF2B5EF4-FFF2-40B4-BE49-F238E27FC236}">
                <a16:creationId xmlns:a16="http://schemas.microsoft.com/office/drawing/2014/main" id="{4E42B86A-54E5-39A2-5CAD-BB1BD3EF7F7A}"/>
              </a:ext>
            </a:extLst>
          </p:cNvPr>
          <p:cNvSpPr>
            <a:spLocks noGrp="1"/>
          </p:cNvSpPr>
          <p:nvPr>
            <p:ph type="title"/>
          </p:nvPr>
        </p:nvSpPr>
        <p:spPr/>
        <p:txBody>
          <a:bodyPr/>
          <a:lstStyle/>
          <a:p>
            <a:r>
              <a:rPr lang="en-US">
                <a:latin typeface="Georgia"/>
              </a:rPr>
              <a:t>Machine Learning</a:t>
            </a:r>
            <a:endParaRPr lang="en-US"/>
          </a:p>
        </p:txBody>
      </p:sp>
      <p:sp>
        <p:nvSpPr>
          <p:cNvPr id="7" name="TextBox 6">
            <a:extLst>
              <a:ext uri="{FF2B5EF4-FFF2-40B4-BE49-F238E27FC236}">
                <a16:creationId xmlns:a16="http://schemas.microsoft.com/office/drawing/2014/main" id="{7D882DFC-88C8-47A0-09E0-49C766B559AD}"/>
              </a:ext>
            </a:extLst>
          </p:cNvPr>
          <p:cNvSpPr txBox="1"/>
          <p:nvPr/>
        </p:nvSpPr>
        <p:spPr>
          <a:xfrm>
            <a:off x="3048000" y="4343400"/>
            <a:ext cx="58674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Fig. 2. Graphical representation of types of machine learning models: (A) a simple decision tree and (B) deep learning neural network.</a:t>
            </a:r>
          </a:p>
        </p:txBody>
      </p:sp>
    </p:spTree>
    <p:extLst>
      <p:ext uri="{BB962C8B-B14F-4D97-AF65-F5344CB8AC3E}">
        <p14:creationId xmlns:p14="http://schemas.microsoft.com/office/powerpoint/2010/main" val="2193794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DAB84-D44C-1D5F-4934-1B3F77C58206}"/>
              </a:ext>
            </a:extLst>
          </p:cNvPr>
          <p:cNvSpPr>
            <a:spLocks noGrp="1"/>
          </p:cNvSpPr>
          <p:nvPr>
            <p:ph idx="1"/>
          </p:nvPr>
        </p:nvSpPr>
        <p:spPr>
          <a:xfrm>
            <a:off x="713096" y="1370698"/>
            <a:ext cx="8820212" cy="1885918"/>
          </a:xfrm>
        </p:spPr>
        <p:txBody>
          <a:bodyPr/>
          <a:lstStyle/>
          <a:p>
            <a:r>
              <a:rPr lang="en-US" sz="3600">
                <a:ea typeface="+mn-lt"/>
                <a:cs typeface="+mn-lt"/>
              </a:rPr>
              <a:t>held-out validation set </a:t>
            </a:r>
            <a:endParaRPr lang="en-US" sz="3600">
              <a:ea typeface="+mn-lt"/>
              <a:cs typeface="Arial"/>
            </a:endParaRPr>
          </a:p>
          <a:p>
            <a:r>
              <a:rPr lang="en-US" sz="3600">
                <a:ea typeface="+mn-lt"/>
                <a:cs typeface="+mn-lt"/>
              </a:rPr>
              <a:t>"reference intervals for </a:t>
            </a:r>
            <a:r>
              <a:rPr lang="en-US" sz="3600" i="1">
                <a:ea typeface="+mn-lt"/>
                <a:cs typeface="+mn-lt"/>
              </a:rPr>
              <a:t>residuals"</a:t>
            </a:r>
            <a:r>
              <a:rPr lang="en-US" sz="3600">
                <a:ea typeface="+mn-lt"/>
                <a:cs typeface="+mn-lt"/>
              </a:rPr>
              <a:t>:</a:t>
            </a:r>
            <a:r>
              <a:rPr lang="en-US" sz="3600" i="1">
                <a:ea typeface="+mn-lt"/>
                <a:cs typeface="+mn-lt"/>
              </a:rPr>
              <a:t> </a:t>
            </a:r>
            <a:endParaRPr lang="en-US" sz="3600" i="1" baseline="-25000">
              <a:cs typeface="Calibri"/>
            </a:endParaRPr>
          </a:p>
        </p:txBody>
      </p:sp>
      <p:sp>
        <p:nvSpPr>
          <p:cNvPr id="3" name="Title 2">
            <a:extLst>
              <a:ext uri="{FF2B5EF4-FFF2-40B4-BE49-F238E27FC236}">
                <a16:creationId xmlns:a16="http://schemas.microsoft.com/office/drawing/2014/main" id="{4FF77EF5-5C3D-F877-9077-6F73B35278B7}"/>
              </a:ext>
            </a:extLst>
          </p:cNvPr>
          <p:cNvSpPr>
            <a:spLocks noGrp="1"/>
          </p:cNvSpPr>
          <p:nvPr>
            <p:ph type="title"/>
          </p:nvPr>
        </p:nvSpPr>
        <p:spPr>
          <a:xfrm>
            <a:off x="838200" y="4819"/>
            <a:ext cx="10515600" cy="1274370"/>
          </a:xfrm>
        </p:spPr>
        <p:txBody>
          <a:bodyPr/>
          <a:lstStyle/>
          <a:p>
            <a:r>
              <a:rPr lang="en-US"/>
              <a:t>Conformal Prediction:</a:t>
            </a:r>
            <a:br>
              <a:rPr lang="en-US"/>
            </a:br>
            <a:r>
              <a:rPr lang="en-US" i="1">
                <a:latin typeface="Georgia"/>
              </a:rPr>
              <a:t>Model Calibration</a:t>
            </a:r>
            <a:endParaRPr lang="en-US" i="1"/>
          </a:p>
        </p:txBody>
      </p:sp>
      <p:pic>
        <p:nvPicPr>
          <p:cNvPr id="5" name="Picture 4" descr="A blue and white rectangular sign with black letters&#10;&#10;Description automatically generated">
            <a:extLst>
              <a:ext uri="{FF2B5EF4-FFF2-40B4-BE49-F238E27FC236}">
                <a16:creationId xmlns:a16="http://schemas.microsoft.com/office/drawing/2014/main" id="{E835BB81-58C6-323D-4349-FFF927F1D3B5}"/>
              </a:ext>
            </a:extLst>
          </p:cNvPr>
          <p:cNvPicPr>
            <a:picLocks noChangeAspect="1"/>
          </p:cNvPicPr>
          <p:nvPr/>
        </p:nvPicPr>
        <p:blipFill>
          <a:blip r:embed="rId3"/>
          <a:stretch>
            <a:fillRect/>
          </a:stretch>
        </p:blipFill>
        <p:spPr>
          <a:xfrm>
            <a:off x="3790540" y="5504194"/>
            <a:ext cx="3970866" cy="580046"/>
          </a:xfrm>
          <a:prstGeom prst="rect">
            <a:avLst/>
          </a:prstGeom>
        </p:spPr>
      </p:pic>
      <p:sp>
        <p:nvSpPr>
          <p:cNvPr id="7" name="TextBox 6">
            <a:extLst>
              <a:ext uri="{FF2B5EF4-FFF2-40B4-BE49-F238E27FC236}">
                <a16:creationId xmlns:a16="http://schemas.microsoft.com/office/drawing/2014/main" id="{37AA5E99-E33A-8615-9FC2-DC1DD9A0DEB2}"/>
              </a:ext>
            </a:extLst>
          </p:cNvPr>
          <p:cNvSpPr txBox="1"/>
          <p:nvPr/>
        </p:nvSpPr>
        <p:spPr>
          <a:xfrm>
            <a:off x="4872252" y="-825690"/>
            <a:ext cx="74744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latin typeface="Calibri"/>
              <a:cs typeface="Calibri"/>
            </a:endParaRPr>
          </a:p>
        </p:txBody>
      </p:sp>
      <p:pic>
        <p:nvPicPr>
          <p:cNvPr id="9" name="Picture 8" descr="A close-up of a symbol&#10;&#10;Description automatically generated">
            <a:extLst>
              <a:ext uri="{FF2B5EF4-FFF2-40B4-BE49-F238E27FC236}">
                <a16:creationId xmlns:a16="http://schemas.microsoft.com/office/drawing/2014/main" id="{2A03AB5F-7D99-1718-258F-8934E7E39313}"/>
              </a:ext>
            </a:extLst>
          </p:cNvPr>
          <p:cNvPicPr>
            <a:picLocks noChangeAspect="1"/>
          </p:cNvPicPr>
          <p:nvPr/>
        </p:nvPicPr>
        <p:blipFill>
          <a:blip r:embed="rId4"/>
          <a:stretch>
            <a:fillRect/>
          </a:stretch>
        </p:blipFill>
        <p:spPr>
          <a:xfrm>
            <a:off x="243385" y="4752371"/>
            <a:ext cx="11841707" cy="651467"/>
          </a:xfrm>
          <a:prstGeom prst="rect">
            <a:avLst/>
          </a:prstGeom>
        </p:spPr>
      </p:pic>
      <p:pic>
        <p:nvPicPr>
          <p:cNvPr id="10" name="Picture 9" descr="A black and white image of a smiley face&#10;&#10;Description automatically generated">
            <a:extLst>
              <a:ext uri="{FF2B5EF4-FFF2-40B4-BE49-F238E27FC236}">
                <a16:creationId xmlns:a16="http://schemas.microsoft.com/office/drawing/2014/main" id="{6742E6D5-0C41-28CC-3B85-DD41459E166D}"/>
              </a:ext>
            </a:extLst>
          </p:cNvPr>
          <p:cNvPicPr>
            <a:picLocks noChangeAspect="1"/>
          </p:cNvPicPr>
          <p:nvPr/>
        </p:nvPicPr>
        <p:blipFill>
          <a:blip r:embed="rId5"/>
          <a:stretch>
            <a:fillRect/>
          </a:stretch>
        </p:blipFill>
        <p:spPr>
          <a:xfrm>
            <a:off x="2779593" y="2679989"/>
            <a:ext cx="7155977" cy="576800"/>
          </a:xfrm>
          <a:prstGeom prst="rect">
            <a:avLst/>
          </a:prstGeom>
        </p:spPr>
      </p:pic>
      <p:sp>
        <p:nvSpPr>
          <p:cNvPr id="15" name="Content Placeholder 1">
            <a:extLst>
              <a:ext uri="{FF2B5EF4-FFF2-40B4-BE49-F238E27FC236}">
                <a16:creationId xmlns:a16="http://schemas.microsoft.com/office/drawing/2014/main" id="{6DF0DADB-27E3-1A6D-E6F0-6A3ED7CDAD31}"/>
              </a:ext>
            </a:extLst>
          </p:cNvPr>
          <p:cNvSpPr txBox="1">
            <a:spLocks/>
          </p:cNvSpPr>
          <p:nvPr/>
        </p:nvSpPr>
        <p:spPr bwMode="auto">
          <a:xfrm>
            <a:off x="717645" y="3331426"/>
            <a:ext cx="10901495" cy="121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a:ea typeface="+mn-lt"/>
                <a:cs typeface="+mn-lt"/>
              </a:rPr>
              <a:t>Compensate prediction intervals by adding  </a:t>
            </a:r>
            <a:endParaRPr lang="en-US" sz="3600" i="1" baseline="-25000">
              <a:ea typeface="+mn-lt"/>
              <a:cs typeface="+mn-lt"/>
            </a:endParaRPr>
          </a:p>
          <a:p>
            <a:pPr lvl="1" indent="0">
              <a:buNone/>
            </a:pPr>
            <a:r>
              <a:rPr lang="en-US" sz="3600">
                <a:ea typeface="+mn-lt"/>
                <a:cs typeface="+mn-lt"/>
              </a:rPr>
              <a:t>"telomeres" = Quantiles (residuals)</a:t>
            </a:r>
            <a:endParaRPr lang="en-US"/>
          </a:p>
        </p:txBody>
      </p:sp>
      <p:pic>
        <p:nvPicPr>
          <p:cNvPr id="16" name="Picture 15" descr="A close-up of a symbol&#10;&#10;Description automatically generated">
            <a:extLst>
              <a:ext uri="{FF2B5EF4-FFF2-40B4-BE49-F238E27FC236}">
                <a16:creationId xmlns:a16="http://schemas.microsoft.com/office/drawing/2014/main" id="{0444A25F-031A-D6F4-BBF8-7AB4261AAECA}"/>
              </a:ext>
            </a:extLst>
          </p:cNvPr>
          <p:cNvPicPr>
            <a:picLocks noChangeAspect="1"/>
          </p:cNvPicPr>
          <p:nvPr/>
        </p:nvPicPr>
        <p:blipFill rotWithShape="1">
          <a:blip r:embed="rId4"/>
          <a:srcRect l="80000" r="921" b="-2273"/>
          <a:stretch/>
        </p:blipFill>
        <p:spPr>
          <a:xfrm>
            <a:off x="8227326" y="3802749"/>
            <a:ext cx="2138464" cy="650213"/>
          </a:xfrm>
          <a:prstGeom prst="rect">
            <a:avLst/>
          </a:prstGeom>
        </p:spPr>
      </p:pic>
    </p:spTree>
    <p:extLst>
      <p:ext uri="{BB962C8B-B14F-4D97-AF65-F5344CB8AC3E}">
        <p14:creationId xmlns:p14="http://schemas.microsoft.com/office/powerpoint/2010/main" val="414722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16CAA-563D-4396-207C-B778DF3AEED9}"/>
              </a:ext>
            </a:extLst>
          </p:cNvPr>
          <p:cNvSpPr>
            <a:spLocks noGrp="1"/>
          </p:cNvSpPr>
          <p:nvPr>
            <p:ph idx="1"/>
          </p:nvPr>
        </p:nvSpPr>
        <p:spPr/>
        <p:txBody>
          <a:bodyPr/>
          <a:lstStyle/>
          <a:p>
            <a:pPr marL="0" indent="0">
              <a:buNone/>
            </a:pPr>
            <a:r>
              <a:rPr lang="en-US">
                <a:cs typeface="Arial"/>
              </a:rPr>
              <a:t>A method for </a:t>
            </a:r>
            <a:r>
              <a:rPr lang="en-US">
                <a:ea typeface="+mn-lt"/>
                <a:cs typeface="+mn-lt"/>
              </a:rPr>
              <a:t>taking any heuristic notion of uncertainty from any model and converting it to a rigorous one.</a:t>
            </a:r>
            <a:endParaRPr lang="en-US"/>
          </a:p>
        </p:txBody>
      </p:sp>
      <p:sp>
        <p:nvSpPr>
          <p:cNvPr id="3" name="Title 2">
            <a:extLst>
              <a:ext uri="{FF2B5EF4-FFF2-40B4-BE49-F238E27FC236}">
                <a16:creationId xmlns:a16="http://schemas.microsoft.com/office/drawing/2014/main" id="{044D1B29-61D2-EF4F-C135-7F602D61D6E0}"/>
              </a:ext>
            </a:extLst>
          </p:cNvPr>
          <p:cNvSpPr>
            <a:spLocks noGrp="1"/>
          </p:cNvSpPr>
          <p:nvPr>
            <p:ph type="title"/>
          </p:nvPr>
        </p:nvSpPr>
        <p:spPr/>
        <p:txBody>
          <a:bodyPr/>
          <a:lstStyle/>
          <a:p>
            <a:r>
              <a:rPr lang="en-US">
                <a:latin typeface="Georgia"/>
              </a:rPr>
              <a:t>Conformal Prediction</a:t>
            </a:r>
            <a:endParaRPr lang="en-US"/>
          </a:p>
        </p:txBody>
      </p:sp>
      <p:pic>
        <p:nvPicPr>
          <p:cNvPr id="4" name="Picture 3" descr="A black and white sign with black text&#10;&#10;Description automatically generated">
            <a:extLst>
              <a:ext uri="{FF2B5EF4-FFF2-40B4-BE49-F238E27FC236}">
                <a16:creationId xmlns:a16="http://schemas.microsoft.com/office/drawing/2014/main" id="{E27BC2AE-C959-C8AA-C520-23D451696597}"/>
              </a:ext>
            </a:extLst>
          </p:cNvPr>
          <p:cNvPicPr>
            <a:picLocks noChangeAspect="1"/>
          </p:cNvPicPr>
          <p:nvPr/>
        </p:nvPicPr>
        <p:blipFill>
          <a:blip r:embed="rId2"/>
          <a:stretch>
            <a:fillRect/>
          </a:stretch>
        </p:blipFill>
        <p:spPr>
          <a:xfrm>
            <a:off x="2867103" y="3047835"/>
            <a:ext cx="6125736" cy="1486980"/>
          </a:xfrm>
          <a:prstGeom prst="rect">
            <a:avLst/>
          </a:prstGeom>
        </p:spPr>
      </p:pic>
      <p:sp>
        <p:nvSpPr>
          <p:cNvPr id="5" name="TextBox 4">
            <a:extLst>
              <a:ext uri="{FF2B5EF4-FFF2-40B4-BE49-F238E27FC236}">
                <a16:creationId xmlns:a16="http://schemas.microsoft.com/office/drawing/2014/main" id="{84A33062-20A7-C6DB-2A6F-5D97B381CD87}"/>
              </a:ext>
            </a:extLst>
          </p:cNvPr>
          <p:cNvSpPr txBox="1"/>
          <p:nvPr/>
        </p:nvSpPr>
        <p:spPr>
          <a:xfrm>
            <a:off x="1032107" y="4910253"/>
            <a:ext cx="96817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alibri"/>
                <a:cs typeface="Calibri"/>
              </a:rPr>
              <a:t>How is it possible to construct a statistically valid prediction set even if the heuristic notion of uncertainty of the underlying model is arbitrarily bad?</a:t>
            </a:r>
          </a:p>
        </p:txBody>
      </p:sp>
    </p:spTree>
    <p:extLst>
      <p:ext uri="{BB962C8B-B14F-4D97-AF65-F5344CB8AC3E}">
        <p14:creationId xmlns:p14="http://schemas.microsoft.com/office/powerpoint/2010/main" val="3130076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1CA11-F63C-648E-C0A9-5A5F09ACB08C}"/>
              </a:ext>
            </a:extLst>
          </p:cNvPr>
          <p:cNvSpPr>
            <a:spLocks noGrp="1"/>
          </p:cNvSpPr>
          <p:nvPr>
            <p:ph type="title"/>
          </p:nvPr>
        </p:nvSpPr>
        <p:spPr>
          <a:xfrm>
            <a:off x="838200" y="100543"/>
            <a:ext cx="10515600" cy="1274370"/>
          </a:xfrm>
        </p:spPr>
        <p:txBody>
          <a:bodyPr/>
          <a:lstStyle/>
          <a:p>
            <a:r>
              <a:rPr lang="en-US">
                <a:latin typeface="Georgia"/>
              </a:rPr>
              <a:t>Quantile Regression:</a:t>
            </a:r>
            <a:br>
              <a:rPr lang="en-US"/>
            </a:br>
            <a:r>
              <a:rPr lang="en-US" i="1">
                <a:latin typeface="Georgia"/>
              </a:rPr>
              <a:t>Limitations</a:t>
            </a:r>
          </a:p>
        </p:txBody>
      </p:sp>
      <p:pic>
        <p:nvPicPr>
          <p:cNvPr id="7" name="Picture 6">
            <a:extLst>
              <a:ext uri="{FF2B5EF4-FFF2-40B4-BE49-F238E27FC236}">
                <a16:creationId xmlns:a16="http://schemas.microsoft.com/office/drawing/2014/main" id="{E9F888CF-7DD7-AB6C-B58C-3F9293742568}"/>
              </a:ext>
            </a:extLst>
          </p:cNvPr>
          <p:cNvPicPr>
            <a:picLocks noChangeAspect="1"/>
          </p:cNvPicPr>
          <p:nvPr/>
        </p:nvPicPr>
        <p:blipFill>
          <a:blip r:embed="rId2"/>
          <a:stretch>
            <a:fillRect/>
          </a:stretch>
        </p:blipFill>
        <p:spPr>
          <a:xfrm>
            <a:off x="7285036" y="187657"/>
            <a:ext cx="4766299" cy="3241343"/>
          </a:xfrm>
          <a:prstGeom prst="rect">
            <a:avLst/>
          </a:prstGeom>
        </p:spPr>
      </p:pic>
      <p:pic>
        <p:nvPicPr>
          <p:cNvPr id="14" name="Content Placeholder 3" descr="A screenshot of a computer&#10;&#10;Description automatically generated">
            <a:extLst>
              <a:ext uri="{FF2B5EF4-FFF2-40B4-BE49-F238E27FC236}">
                <a16:creationId xmlns:a16="http://schemas.microsoft.com/office/drawing/2014/main" id="{693A761D-4250-2A54-E1A2-6FE840F2AE2E}"/>
              </a:ext>
            </a:extLst>
          </p:cNvPr>
          <p:cNvPicPr>
            <a:picLocks noChangeAspect="1"/>
          </p:cNvPicPr>
          <p:nvPr/>
        </p:nvPicPr>
        <p:blipFill rotWithShape="1">
          <a:blip r:embed="rId3"/>
          <a:srcRect r="16667" b="39109"/>
          <a:stretch/>
        </p:blipFill>
        <p:spPr bwMode="auto">
          <a:xfrm>
            <a:off x="668171" y="1368648"/>
            <a:ext cx="5069395" cy="14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rrow: Right 16">
            <a:extLst>
              <a:ext uri="{FF2B5EF4-FFF2-40B4-BE49-F238E27FC236}">
                <a16:creationId xmlns:a16="http://schemas.microsoft.com/office/drawing/2014/main" id="{DB1902FC-05AD-D853-75D7-ADBCE9EA418A}"/>
              </a:ext>
            </a:extLst>
          </p:cNvPr>
          <p:cNvSpPr/>
          <p:nvPr/>
        </p:nvSpPr>
        <p:spPr>
          <a:xfrm>
            <a:off x="5993641" y="1296537"/>
            <a:ext cx="1182805" cy="7392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α=0.95</a:t>
            </a:r>
          </a:p>
        </p:txBody>
      </p:sp>
      <p:sp>
        <p:nvSpPr>
          <p:cNvPr id="21" name="Arrow: Right 20">
            <a:extLst>
              <a:ext uri="{FF2B5EF4-FFF2-40B4-BE49-F238E27FC236}">
                <a16:creationId xmlns:a16="http://schemas.microsoft.com/office/drawing/2014/main" id="{095AA291-E339-2312-8D32-0CE0266B1715}"/>
              </a:ext>
            </a:extLst>
          </p:cNvPr>
          <p:cNvSpPr/>
          <p:nvPr/>
        </p:nvSpPr>
        <p:spPr>
          <a:xfrm>
            <a:off x="5993641" y="2149522"/>
            <a:ext cx="1182805" cy="7392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α=0.05</a:t>
            </a:r>
          </a:p>
        </p:txBody>
      </p:sp>
    </p:spTree>
    <p:extLst>
      <p:ext uri="{BB962C8B-B14F-4D97-AF65-F5344CB8AC3E}">
        <p14:creationId xmlns:p14="http://schemas.microsoft.com/office/powerpoint/2010/main" val="4087019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C575F-2622-5CA6-F61A-618767426BF9}"/>
              </a:ext>
            </a:extLst>
          </p:cNvPr>
          <p:cNvSpPr>
            <a:spLocks noGrp="1"/>
          </p:cNvSpPr>
          <p:nvPr>
            <p:ph idx="1"/>
          </p:nvPr>
        </p:nvSpPr>
        <p:spPr>
          <a:xfrm>
            <a:off x="838200" y="1825625"/>
            <a:ext cx="5723650" cy="4183289"/>
          </a:xfrm>
        </p:spPr>
        <p:txBody>
          <a:bodyPr/>
          <a:lstStyle/>
          <a:p>
            <a:endParaRPr lang="en-US">
              <a:cs typeface="Arial"/>
            </a:endParaRPr>
          </a:p>
          <a:p>
            <a:pPr lvl="1"/>
            <a:r>
              <a:rPr lang="en-US" sz="1100">
                <a:latin typeface="Times"/>
                <a:cs typeface="Times"/>
              </a:rPr>
              <a:t>Random variables </a:t>
            </a:r>
            <a:r>
              <a:rPr lang="en-US" sz="1100" i="1">
                <a:latin typeface="Times"/>
                <a:cs typeface="Times"/>
              </a:rPr>
              <a:t>z</a:t>
            </a:r>
            <a:r>
              <a:rPr lang="en-US" sz="800">
                <a:latin typeface="Times"/>
                <a:cs typeface="Times"/>
              </a:rPr>
              <a:t>1</a:t>
            </a:r>
            <a:r>
              <a:rPr lang="en-US" sz="1100">
                <a:ea typeface="+mn-lt"/>
                <a:cs typeface="+mn-lt"/>
              </a:rPr>
              <a:t>,</a:t>
            </a:r>
            <a:r>
              <a:rPr lang="en-US" sz="1100" i="1">
                <a:latin typeface="Times"/>
                <a:cs typeface="Times"/>
              </a:rPr>
              <a:t>z</a:t>
            </a:r>
            <a:r>
              <a:rPr lang="en-US" sz="800">
                <a:latin typeface="Times"/>
                <a:cs typeface="Times"/>
              </a:rPr>
              <a:t>2</a:t>
            </a:r>
            <a:r>
              <a:rPr lang="en-US" sz="1100">
                <a:ea typeface="+mn-lt"/>
                <a:cs typeface="+mn-lt"/>
              </a:rPr>
              <a:t>,... </a:t>
            </a:r>
            <a:r>
              <a:rPr lang="en-US" sz="1100">
                <a:latin typeface="Times"/>
                <a:cs typeface="Times"/>
              </a:rPr>
              <a:t>are independently drawn from a normal distribution with unknown mean and variance.   1935 by R. A. Fisher </a:t>
            </a:r>
            <a:endParaRPr lang="en-US">
              <a:latin typeface="Calibri" panose="020F0502020204030204"/>
            </a:endParaRPr>
          </a:p>
          <a:p>
            <a:pPr marL="457200" lvl="1" indent="0">
              <a:buNone/>
            </a:pPr>
            <a:r>
              <a:rPr lang="en-US" sz="1100">
                <a:latin typeface="Times"/>
                <a:cs typeface="Times"/>
              </a:rPr>
              <a:t>95% prediction interval for </a:t>
            </a:r>
            <a:r>
              <a:rPr lang="en-US" sz="1100" i="1" err="1">
                <a:latin typeface="Times"/>
                <a:cs typeface="Times"/>
              </a:rPr>
              <a:t>z</a:t>
            </a:r>
            <a:r>
              <a:rPr lang="en-US" sz="800" i="1" err="1">
                <a:latin typeface="Times"/>
                <a:cs typeface="Times"/>
              </a:rPr>
              <a:t>n</a:t>
            </a:r>
            <a:r>
              <a:rPr lang="en-US" sz="800" i="1">
                <a:latin typeface="Times"/>
                <a:cs typeface="Times"/>
              </a:rPr>
              <a:t> </a:t>
            </a:r>
            <a:r>
              <a:rPr lang="en-US" sz="1100">
                <a:latin typeface="Times"/>
                <a:cs typeface="Times"/>
              </a:rPr>
              <a:t>based on </a:t>
            </a:r>
            <a:r>
              <a:rPr lang="en-US" sz="1100" i="1">
                <a:latin typeface="Times"/>
                <a:cs typeface="Times"/>
              </a:rPr>
              <a:t>z</a:t>
            </a:r>
            <a:r>
              <a:rPr lang="en-US" sz="800">
                <a:latin typeface="Times"/>
                <a:cs typeface="Times"/>
              </a:rPr>
              <a:t>1</a:t>
            </a:r>
            <a:r>
              <a:rPr lang="en-US" sz="1100">
                <a:ea typeface="+mn-lt"/>
                <a:cs typeface="+mn-lt"/>
              </a:rPr>
              <a:t>,...,</a:t>
            </a:r>
            <a:r>
              <a:rPr lang="en-US" sz="1100" i="1">
                <a:latin typeface="Times"/>
                <a:cs typeface="Times"/>
              </a:rPr>
              <a:t>z</a:t>
            </a:r>
            <a:r>
              <a:rPr lang="en-US" sz="800" i="1">
                <a:latin typeface="Times"/>
                <a:cs typeface="Times"/>
              </a:rPr>
              <a:t>n</a:t>
            </a:r>
            <a:r>
              <a:rPr lang="en-US" sz="800">
                <a:ea typeface="+mn-lt"/>
                <a:cs typeface="+mn-lt"/>
              </a:rPr>
              <a:t>−</a:t>
            </a:r>
            <a:r>
              <a:rPr lang="en-US" sz="800">
                <a:latin typeface="Times"/>
                <a:cs typeface="Times"/>
              </a:rPr>
              <a:t>1 </a:t>
            </a:r>
            <a:endParaRPr lang="en-US" sz="1100">
              <a:latin typeface="Times"/>
              <a:cs typeface="Times"/>
            </a:endParaRPr>
          </a:p>
          <a:p>
            <a:pPr marL="457200" lvl="1" indent="0">
              <a:buNone/>
            </a:pPr>
            <a:r>
              <a:rPr lang="en-US" sz="1100">
                <a:latin typeface="Times"/>
                <a:cs typeface="Times"/>
              </a:rPr>
              <a:t>too weak to be interesting from a modern machine-learning perspective </a:t>
            </a:r>
          </a:p>
          <a:p>
            <a:pPr lvl="1"/>
            <a:endParaRPr lang="en-US" sz="1100">
              <a:latin typeface="Times"/>
              <a:cs typeface="Times"/>
            </a:endParaRPr>
          </a:p>
          <a:p>
            <a:pPr lvl="1"/>
            <a:endParaRPr lang="en-US" sz="1100">
              <a:latin typeface="Times"/>
              <a:cs typeface="Times"/>
            </a:endParaRPr>
          </a:p>
          <a:p>
            <a:pPr lvl="1"/>
            <a:endParaRPr lang="en-US">
              <a:latin typeface="Calibri" panose="020F0502020204030204"/>
            </a:endParaRPr>
          </a:p>
          <a:p>
            <a:pPr lvl="1"/>
            <a:endParaRPr lang="en-US"/>
          </a:p>
        </p:txBody>
      </p:sp>
      <p:sp>
        <p:nvSpPr>
          <p:cNvPr id="3" name="Title 2">
            <a:extLst>
              <a:ext uri="{FF2B5EF4-FFF2-40B4-BE49-F238E27FC236}">
                <a16:creationId xmlns:a16="http://schemas.microsoft.com/office/drawing/2014/main" id="{59A2D19C-BB33-7222-7C5E-7FE0013A066D}"/>
              </a:ext>
            </a:extLst>
          </p:cNvPr>
          <p:cNvSpPr>
            <a:spLocks noGrp="1"/>
          </p:cNvSpPr>
          <p:nvPr>
            <p:ph type="title"/>
          </p:nvPr>
        </p:nvSpPr>
        <p:spPr>
          <a:xfrm>
            <a:off x="838200" y="365126"/>
            <a:ext cx="10587681" cy="1274370"/>
          </a:xfrm>
        </p:spPr>
        <p:txBody>
          <a:bodyPr/>
          <a:lstStyle/>
          <a:p>
            <a:r>
              <a:rPr lang="en-US">
                <a:latin typeface="Georgia"/>
              </a:rPr>
              <a:t>Fisher Notes</a:t>
            </a:r>
            <a:endParaRPr lang="en-US"/>
          </a:p>
        </p:txBody>
      </p:sp>
      <p:pic>
        <p:nvPicPr>
          <p:cNvPr id="4" name="Picture 3">
            <a:extLst>
              <a:ext uri="{FF2B5EF4-FFF2-40B4-BE49-F238E27FC236}">
                <a16:creationId xmlns:a16="http://schemas.microsoft.com/office/drawing/2014/main" id="{D0DDCDA1-6B70-C4F6-349B-DED2AA8F1320}"/>
              </a:ext>
            </a:extLst>
          </p:cNvPr>
          <p:cNvPicPr>
            <a:picLocks noChangeAspect="1"/>
          </p:cNvPicPr>
          <p:nvPr/>
        </p:nvPicPr>
        <p:blipFill>
          <a:blip r:embed="rId3"/>
          <a:stretch>
            <a:fillRect/>
          </a:stretch>
        </p:blipFill>
        <p:spPr>
          <a:xfrm>
            <a:off x="4206706" y="3849931"/>
            <a:ext cx="6672869" cy="930638"/>
          </a:xfrm>
          <a:prstGeom prst="rect">
            <a:avLst/>
          </a:prstGeom>
        </p:spPr>
      </p:pic>
    </p:spTree>
    <p:extLst>
      <p:ext uri="{BB962C8B-B14F-4D97-AF65-F5344CB8AC3E}">
        <p14:creationId xmlns:p14="http://schemas.microsoft.com/office/powerpoint/2010/main" val="1618187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306" y="1274370"/>
            <a:ext cx="11504142" cy="4841393"/>
          </a:xfrm>
        </p:spPr>
        <p:txBody>
          <a:bodyPr/>
          <a:lstStyle/>
          <a:p>
            <a:pPr marL="0" indent="0">
              <a:spcBef>
                <a:spcPts val="800"/>
              </a:spcBef>
              <a:spcAft>
                <a:spcPts val="800"/>
              </a:spcAft>
              <a:buNone/>
            </a:pPr>
            <a:endParaRPr lang="en-US"/>
          </a:p>
          <a:p>
            <a:pPr marL="0" indent="0">
              <a:spcBef>
                <a:spcPts val="800"/>
              </a:spcBef>
              <a:spcAft>
                <a:spcPts val="800"/>
              </a:spcAft>
              <a:buNone/>
            </a:pPr>
            <a:endParaRPr lang="en-US"/>
          </a:p>
          <a:p>
            <a:pPr marL="0" indent="0">
              <a:spcBef>
                <a:spcPts val="800"/>
              </a:spcBef>
              <a:spcAft>
                <a:spcPts val="800"/>
              </a:spcAft>
              <a:buNone/>
            </a:pPr>
            <a:r>
              <a:rPr lang="en-US"/>
              <a:t>General expected elements of LGM presentations are either required for CME or intended to help you grow as a speaker</a:t>
            </a:r>
          </a:p>
          <a:p>
            <a:pPr marL="0" indent="0">
              <a:spcBef>
                <a:spcPts val="800"/>
              </a:spcBef>
              <a:spcAft>
                <a:spcPts val="800"/>
              </a:spcAft>
              <a:buNone/>
            </a:pPr>
            <a:endParaRPr lang="en-US"/>
          </a:p>
          <a:p>
            <a:pPr marL="0" indent="0">
              <a:spcBef>
                <a:spcPts val="800"/>
              </a:spcBef>
              <a:spcAft>
                <a:spcPts val="800"/>
              </a:spcAft>
              <a:buNone/>
            </a:pPr>
            <a:r>
              <a:rPr lang="en-US"/>
              <a:t>Optimize learning for you and the audience, and have fun!</a:t>
            </a:r>
          </a:p>
        </p:txBody>
      </p:sp>
      <p:sp>
        <p:nvSpPr>
          <p:cNvPr id="2" name="Title 1"/>
          <p:cNvSpPr>
            <a:spLocks noGrp="1"/>
          </p:cNvSpPr>
          <p:nvPr>
            <p:ph type="title"/>
          </p:nvPr>
        </p:nvSpPr>
        <p:spPr>
          <a:xfrm>
            <a:off x="838200" y="0"/>
            <a:ext cx="10515600" cy="1274370"/>
          </a:xfrm>
        </p:spPr>
        <p:txBody>
          <a:bodyPr/>
          <a:lstStyle/>
          <a:p>
            <a:pPr algn="ctr"/>
            <a:r>
              <a:rPr lang="en-US" b="1"/>
              <a:t>In Summary</a:t>
            </a:r>
          </a:p>
        </p:txBody>
      </p:sp>
      <p:sp>
        <p:nvSpPr>
          <p:cNvPr id="4" name="Rectangle 3">
            <a:extLst>
              <a:ext uri="{FF2B5EF4-FFF2-40B4-BE49-F238E27FC236}">
                <a16:creationId xmlns:a16="http://schemas.microsoft.com/office/drawing/2014/main" id="{82B7DA3F-6B8F-9289-BFBE-824B8D186A23}"/>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99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5F58-3079-46C8-1B0A-5E705B0C864B}"/>
              </a:ext>
            </a:extLst>
          </p:cNvPr>
          <p:cNvSpPr>
            <a:spLocks noGrp="1"/>
          </p:cNvSpPr>
          <p:nvPr>
            <p:ph idx="1"/>
          </p:nvPr>
        </p:nvSpPr>
        <p:spPr>
          <a:xfrm>
            <a:off x="243840" y="1639497"/>
            <a:ext cx="11750040" cy="4369418"/>
          </a:xfrm>
        </p:spPr>
        <p:txBody>
          <a:bodyPr/>
          <a:lstStyle/>
          <a:p>
            <a:r>
              <a:rPr lang="en-US">
                <a:cs typeface="Arial"/>
              </a:rPr>
              <a:t>Better quantification of population TSH values is a high-impact area with low hanging fruit.</a:t>
            </a:r>
            <a:endParaRPr lang="en-US"/>
          </a:p>
          <a:p>
            <a:r>
              <a:rPr lang="en-US">
                <a:cs typeface="Arial"/>
              </a:rPr>
              <a:t>It has been &gt;20 years since the Roche RI study.</a:t>
            </a:r>
            <a:endParaRPr lang="en-US"/>
          </a:p>
          <a:p>
            <a:r>
              <a:rPr lang="en-US">
                <a:cs typeface="Arial"/>
              </a:rPr>
              <a:t>It’s clear that there is </a:t>
            </a:r>
            <a:r>
              <a:rPr lang="en-US" i="1">
                <a:cs typeface="Arial"/>
              </a:rPr>
              <a:t>some</a:t>
            </a:r>
            <a:r>
              <a:rPr lang="en-US">
                <a:cs typeface="Arial"/>
              </a:rPr>
              <a:t> real exogenous effect on TSH, but the driving factors are not crystal clear.</a:t>
            </a:r>
            <a:endParaRPr lang="en-US"/>
          </a:p>
          <a:p>
            <a:r>
              <a:rPr lang="en-US">
                <a:cs typeface="Arial"/>
              </a:rPr>
              <a:t>It’s well worth looking into seasonal variation, but it will be difficult to know what to look for.</a:t>
            </a:r>
            <a:endParaRPr lang="en-US"/>
          </a:p>
          <a:p>
            <a:r>
              <a:rPr lang="en-US">
                <a:cs typeface="Arial"/>
              </a:rPr>
              <a:t>An AI model serves as a good positive control for finding nebulous signal. </a:t>
            </a:r>
            <a:endParaRPr lang="en-US"/>
          </a:p>
          <a:p>
            <a:r>
              <a:rPr lang="en-US">
                <a:cs typeface="Arial"/>
              </a:rPr>
              <a:t>Recent advances in AI allow true null hypothesis modeling—clinically relevant.</a:t>
            </a:r>
            <a:endParaRPr lang="en-US"/>
          </a:p>
        </p:txBody>
      </p:sp>
      <p:sp>
        <p:nvSpPr>
          <p:cNvPr id="3" name="Title 2">
            <a:extLst>
              <a:ext uri="{FF2B5EF4-FFF2-40B4-BE49-F238E27FC236}">
                <a16:creationId xmlns:a16="http://schemas.microsoft.com/office/drawing/2014/main" id="{955BB583-CEE6-FED3-579D-50F5AC555E76}"/>
              </a:ext>
            </a:extLst>
          </p:cNvPr>
          <p:cNvSpPr>
            <a:spLocks noGrp="1"/>
          </p:cNvSpPr>
          <p:nvPr>
            <p:ph type="title"/>
          </p:nvPr>
        </p:nvSpPr>
        <p:spPr/>
        <p:txBody>
          <a:bodyPr/>
          <a:lstStyle/>
          <a:p>
            <a:r>
              <a:rPr lang="en-US">
                <a:latin typeface="Georgia"/>
              </a:rPr>
              <a:t>Summary of Recommendations</a:t>
            </a:r>
            <a:endParaRPr lang="en-US"/>
          </a:p>
        </p:txBody>
      </p:sp>
    </p:spTree>
    <p:extLst>
      <p:ext uri="{BB962C8B-B14F-4D97-AF65-F5344CB8AC3E}">
        <p14:creationId xmlns:p14="http://schemas.microsoft.com/office/powerpoint/2010/main" val="754992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C9C162-B17F-7F07-C94B-DFFE067A296F}"/>
              </a:ext>
            </a:extLst>
          </p:cNvPr>
          <p:cNvSpPr>
            <a:spLocks noGrp="1"/>
          </p:cNvSpPr>
          <p:nvPr>
            <p:ph idx="1"/>
          </p:nvPr>
        </p:nvSpPr>
        <p:spPr>
          <a:xfrm>
            <a:off x="838200" y="1825625"/>
            <a:ext cx="4949125" cy="4183289"/>
          </a:xfrm>
        </p:spPr>
        <p:txBody>
          <a:bodyPr/>
          <a:lstStyle/>
          <a:p>
            <a:r>
              <a:rPr lang="en-US">
                <a:cs typeface="Arial"/>
              </a:rPr>
              <a:t>Risks</a:t>
            </a:r>
          </a:p>
          <a:p>
            <a:pPr lvl="1"/>
            <a:endParaRPr lang="en-US">
              <a:cs typeface="Arial"/>
            </a:endParaRPr>
          </a:p>
          <a:p>
            <a:pPr lvl="1"/>
            <a:r>
              <a:rPr lang="en-US">
                <a:cs typeface="Arial"/>
              </a:rPr>
              <a:t>Implementation – physician trust of data</a:t>
            </a:r>
            <a:endParaRPr lang="en-US"/>
          </a:p>
          <a:p>
            <a:pPr lvl="1"/>
            <a:endParaRPr lang="en-US">
              <a:cs typeface="Arial"/>
            </a:endParaRPr>
          </a:p>
          <a:p>
            <a:pPr lvl="1"/>
            <a:endParaRPr lang="en-US"/>
          </a:p>
          <a:p>
            <a:r>
              <a:rPr lang="en-US">
                <a:cs typeface="Arial"/>
              </a:rPr>
              <a:t>Challenges</a:t>
            </a:r>
            <a:endParaRPr lang="en-US"/>
          </a:p>
          <a:p>
            <a:pPr lvl="1"/>
            <a:r>
              <a:rPr lang="en-US">
                <a:cs typeface="Arial"/>
              </a:rPr>
              <a:t>Accurate labeling and data</a:t>
            </a:r>
            <a:endParaRPr lang="en-US"/>
          </a:p>
          <a:p>
            <a:pPr lvl="1"/>
            <a:r>
              <a:rPr lang="en-US">
                <a:cs typeface="Arial"/>
              </a:rPr>
              <a:t>Technical </a:t>
            </a:r>
            <a:endParaRPr lang="en-US"/>
          </a:p>
          <a:p>
            <a:pPr lvl="2"/>
            <a:r>
              <a:rPr lang="en-US">
                <a:cs typeface="Arial"/>
              </a:rPr>
              <a:t>Computational infrastructure</a:t>
            </a:r>
          </a:p>
          <a:p>
            <a:pPr lvl="2"/>
            <a:r>
              <a:rPr lang="en-US">
                <a:cs typeface="Arial"/>
              </a:rPr>
              <a:t>Personnel with the right expertise</a:t>
            </a:r>
            <a:endParaRPr lang="en-US"/>
          </a:p>
          <a:p>
            <a:pPr marL="457200" lvl="1" indent="0">
              <a:buNone/>
            </a:pPr>
            <a:endParaRPr lang="en-US"/>
          </a:p>
          <a:p>
            <a:pPr lvl="1"/>
            <a:endParaRPr lang="en-US"/>
          </a:p>
        </p:txBody>
      </p:sp>
      <p:sp>
        <p:nvSpPr>
          <p:cNvPr id="3" name="Title 2">
            <a:extLst>
              <a:ext uri="{FF2B5EF4-FFF2-40B4-BE49-F238E27FC236}">
                <a16:creationId xmlns:a16="http://schemas.microsoft.com/office/drawing/2014/main" id="{8CAD2EAA-836B-A8B5-E8E9-C2C60DDF566A}"/>
              </a:ext>
            </a:extLst>
          </p:cNvPr>
          <p:cNvSpPr>
            <a:spLocks noGrp="1"/>
          </p:cNvSpPr>
          <p:nvPr>
            <p:ph type="title"/>
          </p:nvPr>
        </p:nvSpPr>
        <p:spPr/>
        <p:txBody>
          <a:bodyPr/>
          <a:lstStyle/>
          <a:p>
            <a:r>
              <a:rPr lang="en-US">
                <a:latin typeface="Georgia"/>
              </a:rPr>
              <a:t>Weighing Benefits and Risks</a:t>
            </a:r>
            <a:endParaRPr lang="en-US"/>
          </a:p>
        </p:txBody>
      </p:sp>
      <p:sp>
        <p:nvSpPr>
          <p:cNvPr id="4" name="TextBox 3">
            <a:extLst>
              <a:ext uri="{FF2B5EF4-FFF2-40B4-BE49-F238E27FC236}">
                <a16:creationId xmlns:a16="http://schemas.microsoft.com/office/drawing/2014/main" id="{118F573A-8DE2-18B7-1813-CEB7ADFD1E9B}"/>
              </a:ext>
            </a:extLst>
          </p:cNvPr>
          <p:cNvSpPr txBox="1"/>
          <p:nvPr/>
        </p:nvSpPr>
        <p:spPr>
          <a:xfrm>
            <a:off x="6597112" y="1824925"/>
            <a:ext cx="480964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a:latin typeface="Calibri"/>
                <a:cs typeface="Arial"/>
              </a:rPr>
              <a:t>Benefits​</a:t>
            </a:r>
          </a:p>
          <a:p>
            <a:pPr lvl="1">
              <a:buChar char="•"/>
            </a:pPr>
            <a:endParaRPr lang="en-US" sz="2800">
              <a:latin typeface="Calibri"/>
              <a:cs typeface="Arial"/>
            </a:endParaRPr>
          </a:p>
          <a:p>
            <a:pPr lvl="1">
              <a:buChar char="•"/>
            </a:pPr>
            <a:r>
              <a:rPr lang="en-US" sz="2400">
                <a:latin typeface="Calibri"/>
                <a:cs typeface="Arial"/>
              </a:rPr>
              <a:t>Improved diagnosis and </a:t>
            </a:r>
          </a:p>
          <a:p>
            <a:pPr lvl="1"/>
            <a:r>
              <a:rPr lang="en-US" sz="2400">
                <a:latin typeface="Calibri"/>
                <a:cs typeface="Arial"/>
              </a:rPr>
              <a:t>   improved outcomes</a:t>
            </a:r>
          </a:p>
          <a:p>
            <a:pPr lvl="1"/>
            <a:endParaRPr lang="en-US" sz="2400">
              <a:latin typeface="Calibri"/>
              <a:cs typeface="Arial"/>
            </a:endParaRPr>
          </a:p>
          <a:p>
            <a:pPr lvl="1">
              <a:buChar char="•"/>
            </a:pPr>
            <a:r>
              <a:rPr lang="en-US" sz="2400">
                <a:latin typeface="Calibri"/>
                <a:cs typeface="Arial"/>
              </a:rPr>
              <a:t>Low cost after initial set-up</a:t>
            </a:r>
            <a:endParaRPr lang="en-US"/>
          </a:p>
          <a:p>
            <a:pPr lvl="1">
              <a:buChar char="•"/>
            </a:pPr>
            <a:endParaRPr lang="en-US" sz="2400">
              <a:latin typeface="Calibri"/>
              <a:cs typeface="Arial"/>
            </a:endParaRPr>
          </a:p>
          <a:p>
            <a:pPr lvl="1">
              <a:buChar char="•"/>
            </a:pPr>
            <a:endParaRPr lang="en-US" sz="2400">
              <a:latin typeface="Calibri"/>
              <a:cs typeface="Arial"/>
            </a:endParaRPr>
          </a:p>
        </p:txBody>
      </p:sp>
    </p:spTree>
    <p:extLst>
      <p:ext uri="{BB962C8B-B14F-4D97-AF65-F5344CB8AC3E}">
        <p14:creationId xmlns:p14="http://schemas.microsoft.com/office/powerpoint/2010/main" val="1720595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6FA540-61D0-783F-1F5E-EBD20B37BB5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BD705AA-B0A6-1683-C0B8-F15A013C8ADA}"/>
              </a:ext>
            </a:extLst>
          </p:cNvPr>
          <p:cNvSpPr>
            <a:spLocks noGrp="1"/>
          </p:cNvSpPr>
          <p:nvPr>
            <p:ph type="title"/>
          </p:nvPr>
        </p:nvSpPr>
        <p:spPr/>
        <p:txBody>
          <a:bodyPr/>
          <a:lstStyle/>
          <a:p>
            <a:r>
              <a:rPr lang="en-US">
                <a:latin typeface="Georgia"/>
              </a:rPr>
              <a:t>Cost Savings</a:t>
            </a:r>
            <a:endParaRPr lang="en-US"/>
          </a:p>
        </p:txBody>
      </p:sp>
    </p:spTree>
    <p:extLst>
      <p:ext uri="{BB962C8B-B14F-4D97-AF65-F5344CB8AC3E}">
        <p14:creationId xmlns:p14="http://schemas.microsoft.com/office/powerpoint/2010/main" val="249719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C1E00C-5FF8-5A01-4BD7-A269593D4F2C}"/>
              </a:ext>
            </a:extLst>
          </p:cNvPr>
          <p:cNvSpPr>
            <a:spLocks noGrp="1"/>
          </p:cNvSpPr>
          <p:nvPr>
            <p:ph idx="1"/>
          </p:nvPr>
        </p:nvSpPr>
        <p:spPr>
          <a:xfrm>
            <a:off x="838200" y="1335692"/>
            <a:ext cx="10515600" cy="4183289"/>
          </a:xfrm>
        </p:spPr>
        <p:txBody>
          <a:bodyPr/>
          <a:lstStyle/>
          <a:p>
            <a:pPr marL="0" indent="0">
              <a:buNone/>
            </a:pPr>
            <a:r>
              <a:rPr lang="en-US" sz="3200" i="1">
                <a:cs typeface="Calibri"/>
              </a:rPr>
              <a:t>Defined by </a:t>
            </a:r>
          </a:p>
          <a:p>
            <a:pPr marL="0" indent="0">
              <a:buNone/>
            </a:pPr>
            <a:endParaRPr lang="en-US" sz="3200">
              <a:cs typeface="Calibri"/>
            </a:endParaRPr>
          </a:p>
          <a:p>
            <a:pPr marL="457200" lvl="1" indent="0">
              <a:buNone/>
            </a:pPr>
            <a:r>
              <a:rPr lang="en-US" sz="2800">
                <a:cs typeface="Calibri"/>
              </a:rPr>
              <a:t>1. Slightly elevated TSH concentration</a:t>
            </a:r>
          </a:p>
          <a:p>
            <a:pPr marL="457200" lvl="1" indent="0">
              <a:buNone/>
            </a:pPr>
            <a:r>
              <a:rPr lang="en-US" sz="2800">
                <a:cs typeface="Calibri"/>
              </a:rPr>
              <a:t>2. Normal T4</a:t>
            </a:r>
            <a:endParaRPr lang="en-US"/>
          </a:p>
          <a:p>
            <a:pPr marL="0" indent="0">
              <a:buNone/>
            </a:pPr>
            <a:endParaRPr lang="en-US" sz="3200">
              <a:cs typeface="Calibri"/>
            </a:endParaRPr>
          </a:p>
          <a:p>
            <a:pPr marL="0" indent="0">
              <a:buNone/>
            </a:pPr>
            <a:r>
              <a:rPr lang="en-US" sz="3200" i="1">
                <a:cs typeface="Calibri"/>
              </a:rPr>
              <a:t>Treated with</a:t>
            </a:r>
          </a:p>
          <a:p>
            <a:pPr marL="0" indent="0">
              <a:buNone/>
            </a:pPr>
            <a:endParaRPr lang="en-US" sz="3200">
              <a:cs typeface="Calibri"/>
            </a:endParaRPr>
          </a:p>
          <a:p>
            <a:pPr marL="971550" lvl="1" indent="-514350">
              <a:buFont typeface="+mj-lt"/>
              <a:buAutoNum type="arabicPeriod"/>
            </a:pPr>
            <a:r>
              <a:rPr lang="en-US" sz="2800">
                <a:cs typeface="Calibri"/>
              </a:rPr>
              <a:t>T4 replacement</a:t>
            </a:r>
          </a:p>
        </p:txBody>
      </p:sp>
      <p:sp>
        <p:nvSpPr>
          <p:cNvPr id="3" name="Title 2">
            <a:extLst>
              <a:ext uri="{FF2B5EF4-FFF2-40B4-BE49-F238E27FC236}">
                <a16:creationId xmlns:a16="http://schemas.microsoft.com/office/drawing/2014/main" id="{5C08110F-B3DC-FDC6-98C3-BE98EBBFD72F}"/>
              </a:ext>
            </a:extLst>
          </p:cNvPr>
          <p:cNvSpPr>
            <a:spLocks noGrp="1"/>
          </p:cNvSpPr>
          <p:nvPr>
            <p:ph type="title"/>
          </p:nvPr>
        </p:nvSpPr>
        <p:spPr/>
        <p:txBody>
          <a:bodyPr/>
          <a:lstStyle/>
          <a:p>
            <a:r>
              <a:rPr lang="en-US">
                <a:latin typeface="Georgia"/>
              </a:rPr>
              <a:t>Subclinical Hypothyroidism (briefly)</a:t>
            </a:r>
            <a:endParaRPr lang="en-US"/>
          </a:p>
        </p:txBody>
      </p:sp>
      <p:grpSp>
        <p:nvGrpSpPr>
          <p:cNvPr id="7" name="Group 6">
            <a:extLst>
              <a:ext uri="{FF2B5EF4-FFF2-40B4-BE49-F238E27FC236}">
                <a16:creationId xmlns:a16="http://schemas.microsoft.com/office/drawing/2014/main" id="{6F9863EB-3164-2FE2-983A-474A97ACAB4F}"/>
              </a:ext>
            </a:extLst>
          </p:cNvPr>
          <p:cNvGrpSpPr/>
          <p:nvPr/>
        </p:nvGrpSpPr>
        <p:grpSpPr>
          <a:xfrm>
            <a:off x="7237976" y="1639496"/>
            <a:ext cx="4523597" cy="3972549"/>
            <a:chOff x="6830203" y="1639496"/>
            <a:chExt cx="4523597" cy="3972549"/>
          </a:xfrm>
        </p:grpSpPr>
        <p:pic>
          <p:nvPicPr>
            <p:cNvPr id="4" name="Picture 3">
              <a:extLst>
                <a:ext uri="{FF2B5EF4-FFF2-40B4-BE49-F238E27FC236}">
                  <a16:creationId xmlns:a16="http://schemas.microsoft.com/office/drawing/2014/main" id="{A585846F-F944-05C8-9400-F61B56327144}"/>
                </a:ext>
              </a:extLst>
            </p:cNvPr>
            <p:cNvPicPr>
              <a:picLocks noChangeAspect="1"/>
            </p:cNvPicPr>
            <p:nvPr/>
          </p:nvPicPr>
          <p:blipFill>
            <a:blip r:embed="rId2"/>
            <a:stretch>
              <a:fillRect/>
            </a:stretch>
          </p:blipFill>
          <p:spPr>
            <a:xfrm>
              <a:off x="6830203" y="1639496"/>
              <a:ext cx="4290023" cy="3575680"/>
            </a:xfrm>
            <a:prstGeom prst="rect">
              <a:avLst/>
            </a:prstGeom>
          </p:spPr>
        </p:pic>
        <p:sp>
          <p:nvSpPr>
            <p:cNvPr id="6" name="TextBox 5">
              <a:extLst>
                <a:ext uri="{FF2B5EF4-FFF2-40B4-BE49-F238E27FC236}">
                  <a16:creationId xmlns:a16="http://schemas.microsoft.com/office/drawing/2014/main" id="{48265FE2-C4DE-A0F1-D513-C51C8488C406}"/>
                </a:ext>
              </a:extLst>
            </p:cNvPr>
            <p:cNvSpPr txBox="1"/>
            <p:nvPr/>
          </p:nvSpPr>
          <p:spPr>
            <a:xfrm>
              <a:off x="7063777" y="5242713"/>
              <a:ext cx="4290023" cy="369332"/>
            </a:xfrm>
            <a:prstGeom prst="rect">
              <a:avLst/>
            </a:prstGeom>
            <a:noFill/>
          </p:spPr>
          <p:txBody>
            <a:bodyPr wrap="square">
              <a:spAutoFit/>
            </a:bodyPr>
            <a:lstStyle/>
            <a:p>
              <a:r>
                <a:rPr lang="en-US" sz="1800">
                  <a:cs typeface="Calibri"/>
                </a:rPr>
                <a:t>Cartoon of TSH. </a:t>
              </a:r>
              <a:r>
                <a:rPr lang="en-US">
                  <a:cs typeface="Calibri"/>
                </a:rPr>
                <a:t>N</a:t>
              </a:r>
              <a:r>
                <a:rPr lang="en-US" sz="1800">
                  <a:cs typeface="Calibri"/>
                </a:rPr>
                <a:t>ormal Range (Green)</a:t>
              </a:r>
              <a:endParaRPr lang="en-US"/>
            </a:p>
          </p:txBody>
        </p:sp>
      </p:grpSp>
    </p:spTree>
    <p:extLst>
      <p:ext uri="{BB962C8B-B14F-4D97-AF65-F5344CB8AC3E}">
        <p14:creationId xmlns:p14="http://schemas.microsoft.com/office/powerpoint/2010/main" val="1770053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D3D7F-DE0B-9963-4553-8927635F1935}"/>
              </a:ext>
            </a:extLst>
          </p:cNvPr>
          <p:cNvSpPr>
            <a:spLocks noGrp="1"/>
          </p:cNvSpPr>
          <p:nvPr>
            <p:ph idx="1"/>
          </p:nvPr>
        </p:nvSpPr>
        <p:spPr/>
        <p:txBody>
          <a:bodyPr/>
          <a:lstStyle/>
          <a:p>
            <a:pPr marL="0" indent="0">
              <a:buNone/>
            </a:pPr>
            <a:r>
              <a:rPr lang="en-US">
                <a:cs typeface="Arial"/>
              </a:rPr>
              <a:t>What is a normal TSH?</a:t>
            </a:r>
            <a:endParaRPr lang="en-US"/>
          </a:p>
          <a:p>
            <a:pPr marL="0" indent="0">
              <a:buNone/>
            </a:pPr>
            <a:endParaRPr lang="en-US"/>
          </a:p>
          <a:p>
            <a:pPr marL="0" indent="0">
              <a:buNone/>
            </a:pPr>
            <a:r>
              <a:rPr lang="en-US">
                <a:cs typeface="Arial"/>
              </a:rPr>
              <a:t>What is a normal TSH </a:t>
            </a:r>
            <a:r>
              <a:rPr lang="en-US" i="1">
                <a:cs typeface="Arial"/>
              </a:rPr>
              <a:t>for you</a:t>
            </a:r>
            <a:r>
              <a:rPr lang="en-US">
                <a:cs typeface="Arial"/>
              </a:rPr>
              <a:t>?</a:t>
            </a:r>
            <a:endParaRPr lang="en-US"/>
          </a:p>
        </p:txBody>
      </p:sp>
      <p:sp>
        <p:nvSpPr>
          <p:cNvPr id="3" name="Title 2">
            <a:extLst>
              <a:ext uri="{FF2B5EF4-FFF2-40B4-BE49-F238E27FC236}">
                <a16:creationId xmlns:a16="http://schemas.microsoft.com/office/drawing/2014/main" id="{61CB5D51-4C6B-8EE2-BFE7-8DC42F33989E}"/>
              </a:ext>
            </a:extLst>
          </p:cNvPr>
          <p:cNvSpPr>
            <a:spLocks noGrp="1"/>
          </p:cNvSpPr>
          <p:nvPr>
            <p:ph type="title"/>
          </p:nvPr>
        </p:nvSpPr>
        <p:spPr/>
        <p:txBody>
          <a:bodyPr/>
          <a:lstStyle/>
          <a:p>
            <a:r>
              <a:rPr lang="en-US">
                <a:latin typeface="Georgia"/>
              </a:rPr>
              <a:t>Current Systems and Proposed Changes</a:t>
            </a:r>
            <a:endParaRPr lang="en-US"/>
          </a:p>
        </p:txBody>
      </p:sp>
    </p:spTree>
    <p:extLst>
      <p:ext uri="{BB962C8B-B14F-4D97-AF65-F5344CB8AC3E}">
        <p14:creationId xmlns:p14="http://schemas.microsoft.com/office/powerpoint/2010/main" val="25167225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C773A8-D02F-4E83-703C-84D443989FF0}"/>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0" name="Title 1">
            <a:extLst>
              <a:ext uri="{FF2B5EF4-FFF2-40B4-BE49-F238E27FC236}">
                <a16:creationId xmlns:a16="http://schemas.microsoft.com/office/drawing/2014/main" id="{95DBC6F8-0E84-41CB-A1C1-0DA0E229C651}"/>
              </a:ext>
            </a:extLst>
          </p:cNvPr>
          <p:cNvSpPr>
            <a:spLocks noGrp="1"/>
          </p:cNvSpPr>
          <p:nvPr>
            <p:ph type="ctrTitle"/>
          </p:nvPr>
        </p:nvSpPr>
        <p:spPr>
          <a:xfrm>
            <a:off x="490538" y="463550"/>
            <a:ext cx="11237912" cy="609600"/>
          </a:xfrm>
        </p:spPr>
        <p:txBody>
          <a:bodyPr/>
          <a:lstStyle/>
          <a:p>
            <a:pPr algn="l" eaLnBrk="1" hangingPunct="1"/>
            <a:r>
              <a:rPr lang="en-US" altLang="en-US" sz="4000" b="1">
                <a:latin typeface="Georgia" panose="02040502050405020303" pitchFamily="18" charset="0"/>
                <a:ea typeface="Georgia" panose="02040502050405020303" pitchFamily="18" charset="0"/>
                <a:cs typeface="Georgia" panose="02040502050405020303" pitchFamily="18" charset="0"/>
              </a:rPr>
              <a:t>Made Possible by</a:t>
            </a:r>
          </a:p>
        </p:txBody>
      </p:sp>
      <p:sp>
        <p:nvSpPr>
          <p:cNvPr id="8194" name="Subtitle 2">
            <a:extLst>
              <a:ext uri="{FF2B5EF4-FFF2-40B4-BE49-F238E27FC236}">
                <a16:creationId xmlns:a16="http://schemas.microsoft.com/office/drawing/2014/main" id="{C7A5C69F-12A9-4884-9C8E-4D6EB0018EC5}"/>
              </a:ext>
            </a:extLst>
          </p:cNvPr>
          <p:cNvSpPr>
            <a:spLocks noGrp="1"/>
          </p:cNvSpPr>
          <p:nvPr>
            <p:ph type="subTitle" idx="1"/>
          </p:nvPr>
        </p:nvSpPr>
        <p:spPr>
          <a:xfrm>
            <a:off x="4016375" y="1266092"/>
            <a:ext cx="7807568" cy="4128233"/>
          </a:xfrm>
        </p:spPr>
        <p:txBody>
          <a:bodyPr/>
          <a:lstStyle/>
          <a:p>
            <a:pPr algn="l" eaLnBrk="1" hangingPunct="1">
              <a:defRPr/>
            </a:pPr>
            <a:endParaRPr lang="en-US" altLang="en-US" sz="2800"/>
          </a:p>
          <a:p>
            <a:pPr algn="l" eaLnBrk="1" hangingPunct="1">
              <a:defRPr/>
            </a:pPr>
            <a:r>
              <a:rPr lang="en-US" altLang="en-US" sz="2800"/>
              <a:t>Dr. Farnsworth, PhD</a:t>
            </a:r>
          </a:p>
          <a:p>
            <a:pPr algn="l" eaLnBrk="1" hangingPunct="1">
              <a:defRPr/>
            </a:pPr>
            <a:r>
              <a:rPr lang="en-US" altLang="en-US" sz="2800"/>
              <a:t>Dr. </a:t>
            </a:r>
            <a:r>
              <a:rPr lang="en-US" altLang="en-US" sz="2800" err="1"/>
              <a:t>Gronowski</a:t>
            </a:r>
            <a:r>
              <a:rPr lang="en-US" altLang="en-US" sz="2800"/>
              <a:t>, PhD</a:t>
            </a:r>
          </a:p>
          <a:p>
            <a:pPr algn="l" eaLnBrk="1" hangingPunct="1">
              <a:defRPr/>
            </a:pPr>
            <a:r>
              <a:rPr lang="en-US" altLang="en-US" sz="2800"/>
              <a:t>Dr. Zaydman MD, PhD</a:t>
            </a:r>
          </a:p>
          <a:p>
            <a:pPr algn="l" eaLnBrk="1" hangingPunct="1">
              <a:defRPr/>
            </a:pPr>
            <a:endParaRPr lang="en-US" altLang="en-US" sz="2800"/>
          </a:p>
          <a:p>
            <a:pPr algn="l" eaLnBrk="1" hangingPunct="1">
              <a:defRPr/>
            </a:pPr>
            <a:endParaRPr lang="en-US" altLang="en-US" sz="2800"/>
          </a:p>
          <a:p>
            <a:pPr algn="l" eaLnBrk="1" hangingPunct="1">
              <a:defRPr/>
            </a:pPr>
            <a:r>
              <a:rPr lang="en-US" altLang="en-US" sz="2800"/>
              <a:t>Dr. El-Khoury, PhD (left)</a:t>
            </a:r>
          </a:p>
          <a:p>
            <a:pPr algn="l" eaLnBrk="1" hangingPunct="1">
              <a:defRPr/>
            </a:pPr>
            <a:r>
              <a:rPr lang="en-US" altLang="en-US" sz="2800"/>
              <a:t>Dr. Amy </a:t>
            </a:r>
            <a:r>
              <a:rPr lang="en-US" altLang="en-US" sz="2800" err="1"/>
              <a:t>Riek</a:t>
            </a:r>
            <a:r>
              <a:rPr lang="en-US" altLang="en-US" sz="2800"/>
              <a:t>, MD (right)</a:t>
            </a:r>
          </a:p>
        </p:txBody>
      </p:sp>
      <p:pic>
        <p:nvPicPr>
          <p:cNvPr id="12292" name="Content Placeholder 4" descr="WUSM D2009-05-20-02-05 IMG_7396.jpg">
            <a:extLst>
              <a:ext uri="{FF2B5EF4-FFF2-40B4-BE49-F238E27FC236}">
                <a16:creationId xmlns:a16="http://schemas.microsoft.com/office/drawing/2014/main" id="{AEC773D6-38B5-45A2-873F-EF0AA7121FF2}"/>
              </a:ext>
            </a:extLst>
          </p:cNvPr>
          <p:cNvPicPr>
            <a:picLocks noChangeAspect="1"/>
          </p:cNvPicPr>
          <p:nvPr/>
        </p:nvPicPr>
        <p:blipFill>
          <a:blip r:embed="rId3">
            <a:extLst>
              <a:ext uri="{28A0092B-C50C-407E-A947-70E740481C1C}">
                <a14:useLocalDpi xmlns:a14="http://schemas.microsoft.com/office/drawing/2010/main" val="0"/>
              </a:ext>
            </a:extLst>
          </a:blip>
          <a:srcRect l="-2834" r="-2834"/>
          <a:stretch>
            <a:fillRect/>
          </a:stretch>
        </p:blipFill>
        <p:spPr bwMode="auto">
          <a:xfrm>
            <a:off x="490538" y="1431925"/>
            <a:ext cx="352583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erson in a suit and tie&#10;&#10;Description automatically generated">
            <a:extLst>
              <a:ext uri="{FF2B5EF4-FFF2-40B4-BE49-F238E27FC236}">
                <a16:creationId xmlns:a16="http://schemas.microsoft.com/office/drawing/2014/main" id="{B2672B82-F596-7892-6C39-2F756C1F8287}"/>
              </a:ext>
            </a:extLst>
          </p:cNvPr>
          <p:cNvPicPr>
            <a:picLocks noChangeAspect="1"/>
          </p:cNvPicPr>
          <p:nvPr/>
        </p:nvPicPr>
        <p:blipFill>
          <a:blip r:embed="rId4"/>
          <a:stretch>
            <a:fillRect/>
          </a:stretch>
        </p:blipFill>
        <p:spPr>
          <a:xfrm>
            <a:off x="8256883" y="4210291"/>
            <a:ext cx="1244708" cy="1892247"/>
          </a:xfrm>
          <a:prstGeom prst="rect">
            <a:avLst/>
          </a:prstGeom>
        </p:spPr>
      </p:pic>
      <p:pic>
        <p:nvPicPr>
          <p:cNvPr id="4" name="Picture 3" descr="A person wearing glasses and a suit&#10;&#10;Description automatically generated">
            <a:extLst>
              <a:ext uri="{FF2B5EF4-FFF2-40B4-BE49-F238E27FC236}">
                <a16:creationId xmlns:a16="http://schemas.microsoft.com/office/drawing/2014/main" id="{EE79E7B0-5FE8-46BA-8D8D-0A1176BDB6EF}"/>
              </a:ext>
            </a:extLst>
          </p:cNvPr>
          <p:cNvPicPr>
            <a:picLocks noChangeAspect="1"/>
          </p:cNvPicPr>
          <p:nvPr/>
        </p:nvPicPr>
        <p:blipFill rotWithShape="1">
          <a:blip r:embed="rId5"/>
          <a:srcRect l="72145" r="139" b="-735"/>
          <a:stretch/>
        </p:blipFill>
        <p:spPr>
          <a:xfrm>
            <a:off x="10613756" y="1816454"/>
            <a:ext cx="1471987" cy="2088617"/>
          </a:xfrm>
          <a:prstGeom prst="rect">
            <a:avLst/>
          </a:prstGeom>
        </p:spPr>
      </p:pic>
      <p:pic>
        <p:nvPicPr>
          <p:cNvPr id="5" name="Picture 4" descr="A person wearing glasses and a suit&#10;&#10;Description automatically generated">
            <a:extLst>
              <a:ext uri="{FF2B5EF4-FFF2-40B4-BE49-F238E27FC236}">
                <a16:creationId xmlns:a16="http://schemas.microsoft.com/office/drawing/2014/main" id="{E097BB95-A8E9-BF43-CA01-70DB11E970C8}"/>
              </a:ext>
            </a:extLst>
          </p:cNvPr>
          <p:cNvPicPr>
            <a:picLocks noChangeAspect="1"/>
          </p:cNvPicPr>
          <p:nvPr/>
        </p:nvPicPr>
        <p:blipFill rotWithShape="1">
          <a:blip r:embed="rId6"/>
          <a:srcRect l="3953" t="2677" r="8300" b="4637"/>
          <a:stretch/>
        </p:blipFill>
        <p:spPr>
          <a:xfrm>
            <a:off x="7353945" y="1823152"/>
            <a:ext cx="1430198" cy="1987880"/>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423D80C9-2FBB-8FA1-F721-9C8EBC04CC59}"/>
              </a:ext>
            </a:extLst>
          </p:cNvPr>
          <p:cNvPicPr>
            <a:picLocks noChangeAspect="1"/>
          </p:cNvPicPr>
          <p:nvPr/>
        </p:nvPicPr>
        <p:blipFill>
          <a:blip r:embed="rId7"/>
          <a:stretch>
            <a:fillRect/>
          </a:stretch>
        </p:blipFill>
        <p:spPr>
          <a:xfrm>
            <a:off x="8918790" y="1715469"/>
            <a:ext cx="1580504" cy="2200113"/>
          </a:xfrm>
          <a:prstGeom prst="rect">
            <a:avLst/>
          </a:prstGeom>
        </p:spPr>
      </p:pic>
      <p:pic>
        <p:nvPicPr>
          <p:cNvPr id="7" name="Picture 6" descr="A person wearing a white lab coat&#10;&#10;Description automatically generated">
            <a:extLst>
              <a:ext uri="{FF2B5EF4-FFF2-40B4-BE49-F238E27FC236}">
                <a16:creationId xmlns:a16="http://schemas.microsoft.com/office/drawing/2014/main" id="{FD05AA9B-0784-53F7-81B3-FD5537E551E5}"/>
              </a:ext>
            </a:extLst>
          </p:cNvPr>
          <p:cNvPicPr>
            <a:picLocks noChangeAspect="1"/>
          </p:cNvPicPr>
          <p:nvPr/>
        </p:nvPicPr>
        <p:blipFill>
          <a:blip r:embed="rId8"/>
          <a:stretch>
            <a:fillRect/>
          </a:stretch>
        </p:blipFill>
        <p:spPr>
          <a:xfrm>
            <a:off x="9936242" y="4191864"/>
            <a:ext cx="1355027" cy="1892248"/>
          </a:xfrm>
          <a:prstGeom prst="rect">
            <a:avLst/>
          </a:prstGeom>
        </p:spPr>
      </p:pic>
    </p:spTree>
    <p:extLst>
      <p:ext uri="{BB962C8B-B14F-4D97-AF65-F5344CB8AC3E}">
        <p14:creationId xmlns:p14="http://schemas.microsoft.com/office/powerpoint/2010/main" val="1520078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60F3-E4A4-A5D7-7BA6-B0F9EEC908FC}"/>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72ACE451-739F-915C-8BC9-2EB8B81EEF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6515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52E49-6DA7-6A37-66E9-8EB172736ABD}"/>
              </a:ext>
            </a:extLst>
          </p:cNvPr>
          <p:cNvSpPr>
            <a:spLocks noGrp="1"/>
          </p:cNvSpPr>
          <p:nvPr>
            <p:ph idx="1"/>
          </p:nvPr>
        </p:nvSpPr>
        <p:spPr>
          <a:xfrm>
            <a:off x="838200" y="2153709"/>
            <a:ext cx="6906683" cy="3054606"/>
          </a:xfrm>
        </p:spPr>
        <p:txBody>
          <a:bodyPr/>
          <a:lstStyle/>
          <a:p>
            <a:r>
              <a:rPr lang="en-US">
                <a:cs typeface="Arial"/>
              </a:rPr>
              <a:t>Significance is </a:t>
            </a:r>
            <a:r>
              <a:rPr lang="en-US" i="1">
                <a:cs typeface="Arial"/>
              </a:rPr>
              <a:t>relative </a:t>
            </a:r>
            <a:r>
              <a:rPr lang="en-US">
                <a:cs typeface="Arial"/>
              </a:rPr>
              <a:t>to a prior (H0) model</a:t>
            </a:r>
            <a:endParaRPr lang="en-US"/>
          </a:p>
          <a:p>
            <a:endParaRPr lang="en-US">
              <a:cs typeface="Arial"/>
            </a:endParaRPr>
          </a:p>
          <a:p>
            <a:endParaRPr lang="en-US">
              <a:cs typeface="Arial"/>
            </a:endParaRPr>
          </a:p>
          <a:p>
            <a:endParaRPr lang="en-US">
              <a:cs typeface="Arial"/>
            </a:endParaRPr>
          </a:p>
          <a:p>
            <a:r>
              <a:rPr lang="en-US">
                <a:cs typeface="Arial"/>
              </a:rPr>
              <a:t>H0 depends on what you know!</a:t>
            </a:r>
            <a:endParaRPr lang="en-US"/>
          </a:p>
        </p:txBody>
      </p:sp>
      <p:sp>
        <p:nvSpPr>
          <p:cNvPr id="3" name="Title 2">
            <a:extLst>
              <a:ext uri="{FF2B5EF4-FFF2-40B4-BE49-F238E27FC236}">
                <a16:creationId xmlns:a16="http://schemas.microsoft.com/office/drawing/2014/main" id="{DB3402A8-7619-4C25-19B7-5B6F5438AE80}"/>
              </a:ext>
            </a:extLst>
          </p:cNvPr>
          <p:cNvSpPr>
            <a:spLocks noGrp="1"/>
          </p:cNvSpPr>
          <p:nvPr>
            <p:ph type="title"/>
          </p:nvPr>
        </p:nvSpPr>
        <p:spPr>
          <a:xfrm>
            <a:off x="838200" y="-5291"/>
            <a:ext cx="9334247" cy="1274370"/>
          </a:xfrm>
        </p:spPr>
        <p:txBody>
          <a:bodyPr/>
          <a:lstStyle/>
          <a:p>
            <a:r>
              <a:rPr lang="en-US">
                <a:latin typeface="Georgia"/>
              </a:rPr>
              <a:t>What Makes a Lab Value Informative?</a:t>
            </a:r>
            <a:endParaRPr lang="en-US"/>
          </a:p>
        </p:txBody>
      </p:sp>
      <p:grpSp>
        <p:nvGrpSpPr>
          <p:cNvPr id="9" name="Group 8">
            <a:extLst>
              <a:ext uri="{FF2B5EF4-FFF2-40B4-BE49-F238E27FC236}">
                <a16:creationId xmlns:a16="http://schemas.microsoft.com/office/drawing/2014/main" id="{4A05365D-F43C-CB4F-828B-19CE93BB9F37}"/>
              </a:ext>
            </a:extLst>
          </p:cNvPr>
          <p:cNvGrpSpPr/>
          <p:nvPr/>
        </p:nvGrpSpPr>
        <p:grpSpPr>
          <a:xfrm>
            <a:off x="7988297" y="3903132"/>
            <a:ext cx="300566" cy="1813984"/>
            <a:chOff x="9237132" y="2569632"/>
            <a:chExt cx="300566" cy="1041401"/>
          </a:xfrm>
        </p:grpSpPr>
        <p:cxnSp>
          <p:nvCxnSpPr>
            <p:cNvPr id="10" name="Straight Arrow Connector 9">
              <a:extLst>
                <a:ext uri="{FF2B5EF4-FFF2-40B4-BE49-F238E27FC236}">
                  <a16:creationId xmlns:a16="http://schemas.microsoft.com/office/drawing/2014/main" id="{8FB23650-ECE5-F717-2C86-B01DF1D9B94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59104DE-0F1D-431F-A706-D9820CAB0231}"/>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890D2C8-3159-75BB-288C-1C3DC812702B}"/>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22BE13-376B-3C8F-9FD9-598F9A689031}"/>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E907101-3D8B-A8BF-FFC5-3B251D42CCFE}"/>
              </a:ext>
            </a:extLst>
          </p:cNvPr>
          <p:cNvGrpSpPr/>
          <p:nvPr/>
        </p:nvGrpSpPr>
        <p:grpSpPr>
          <a:xfrm>
            <a:off x="7988298" y="2484966"/>
            <a:ext cx="300566" cy="988485"/>
            <a:chOff x="9057215" y="2347382"/>
            <a:chExt cx="300566" cy="1041401"/>
          </a:xfrm>
        </p:grpSpPr>
        <p:grpSp>
          <p:nvGrpSpPr>
            <p:cNvPr id="15" name="Group 14">
              <a:extLst>
                <a:ext uri="{FF2B5EF4-FFF2-40B4-BE49-F238E27FC236}">
                  <a16:creationId xmlns:a16="http://schemas.microsoft.com/office/drawing/2014/main" id="{D56479C2-2238-8439-BB80-DFFC372216E6}"/>
                </a:ext>
              </a:extLst>
            </p:cNvPr>
            <p:cNvGrpSpPr/>
            <p:nvPr/>
          </p:nvGrpSpPr>
          <p:grpSpPr>
            <a:xfrm>
              <a:off x="9057215" y="2347382"/>
              <a:ext cx="300566" cy="1041401"/>
              <a:chOff x="9057215" y="2347382"/>
              <a:chExt cx="300566" cy="1041401"/>
            </a:xfrm>
          </p:grpSpPr>
          <p:cxnSp>
            <p:nvCxnSpPr>
              <p:cNvPr id="4" name="Straight Arrow Connector 3">
                <a:extLst>
                  <a:ext uri="{FF2B5EF4-FFF2-40B4-BE49-F238E27FC236}">
                    <a16:creationId xmlns:a16="http://schemas.microsoft.com/office/drawing/2014/main" id="{F76489F5-F97A-3C8D-FF7F-1D89CEFFE06A}"/>
                  </a:ext>
                </a:extLst>
              </p:cNvPr>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ABB0BF-7978-D6B4-3164-A79296497585}"/>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0B94FED-F960-9774-7A08-242189F8B428}"/>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Rectangle: Rounded Corners 13">
              <a:extLst>
                <a:ext uri="{FF2B5EF4-FFF2-40B4-BE49-F238E27FC236}">
                  <a16:creationId xmlns:a16="http://schemas.microsoft.com/office/drawing/2014/main" id="{5CC08B1E-D8B8-7A26-DA7B-1EE987EB9304}"/>
                </a:ext>
              </a:extLst>
            </p:cNvPr>
            <p:cNvSpPr/>
            <p:nvPr/>
          </p:nvSpPr>
          <p:spPr>
            <a:xfrm>
              <a:off x="9112250" y="2783416"/>
              <a:ext cx="179916" cy="169333"/>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1318C00-01BB-D517-9288-8F4662782BFA}"/>
              </a:ext>
            </a:extLst>
          </p:cNvPr>
          <p:cNvGrpSpPr/>
          <p:nvPr/>
        </p:nvGrpSpPr>
        <p:grpSpPr>
          <a:xfrm>
            <a:off x="10306047" y="-1960035"/>
            <a:ext cx="300566" cy="1729318"/>
            <a:chOff x="9057215" y="2347382"/>
            <a:chExt cx="300566" cy="1041401"/>
          </a:xfrm>
        </p:grpSpPr>
        <p:cxnSp>
          <p:nvCxnSpPr>
            <p:cNvPr id="20" name="Straight Arrow Connector 19">
              <a:extLst>
                <a:ext uri="{FF2B5EF4-FFF2-40B4-BE49-F238E27FC236}">
                  <a16:creationId xmlns:a16="http://schemas.microsoft.com/office/drawing/2014/main" id="{25ABF861-AE92-099D-D512-1731EADE0E66}"/>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3E0C49-B1C0-78B3-52CC-FB312C58BA4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D6D80-52C8-C56A-D4B7-F43275F8EE83}"/>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DDE40D2F-FCA4-7D51-4D45-A7F017EC8C86}"/>
              </a:ext>
            </a:extLst>
          </p:cNvPr>
          <p:cNvSpPr/>
          <p:nvPr/>
        </p:nvSpPr>
        <p:spPr>
          <a:xfrm>
            <a:off x="10900832" y="-39257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7F0621DF-6521-1103-002F-2B20DF1AB301}"/>
              </a:ext>
            </a:extLst>
          </p:cNvPr>
          <p:cNvSpPr txBox="1">
            <a:spLocks/>
          </p:cNvSpPr>
          <p:nvPr/>
        </p:nvSpPr>
        <p:spPr bwMode="auto">
          <a:xfrm>
            <a:off x="8959850" y="2697691"/>
            <a:ext cx="3043767"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Measurement </a:t>
            </a:r>
            <a:endParaRPr lang="en-US"/>
          </a:p>
          <a:p>
            <a:endParaRPr lang="en-US">
              <a:cs typeface="Arial"/>
            </a:endParaRPr>
          </a:p>
        </p:txBody>
      </p:sp>
      <p:sp>
        <p:nvSpPr>
          <p:cNvPr id="27" name="Content Placeholder 1">
            <a:extLst>
              <a:ext uri="{FF2B5EF4-FFF2-40B4-BE49-F238E27FC236}">
                <a16:creationId xmlns:a16="http://schemas.microsoft.com/office/drawing/2014/main" id="{8E3AD8FB-D33E-528B-1CB1-2D34906EE117}"/>
              </a:ext>
            </a:extLst>
          </p:cNvPr>
          <p:cNvSpPr txBox="1">
            <a:spLocks/>
          </p:cNvSpPr>
          <p:nvPr/>
        </p:nvSpPr>
        <p:spPr bwMode="auto">
          <a:xfrm>
            <a:off x="8959851" y="4645024"/>
            <a:ext cx="2694518"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Prior Belief (H0)</a:t>
            </a:r>
            <a:endParaRPr lang="en-US"/>
          </a:p>
          <a:p>
            <a:endParaRPr lang="en-US">
              <a:cs typeface="Arial"/>
            </a:endParaRPr>
          </a:p>
        </p:txBody>
      </p:sp>
      <p:sp>
        <p:nvSpPr>
          <p:cNvPr id="28" name="Content Placeholder 1">
            <a:extLst>
              <a:ext uri="{FF2B5EF4-FFF2-40B4-BE49-F238E27FC236}">
                <a16:creationId xmlns:a16="http://schemas.microsoft.com/office/drawing/2014/main" id="{D70FBD51-C9FC-39A9-6653-FF5DA89E194B}"/>
              </a:ext>
            </a:extLst>
          </p:cNvPr>
          <p:cNvSpPr txBox="1">
            <a:spLocks/>
          </p:cNvSpPr>
          <p:nvPr/>
        </p:nvSpPr>
        <p:spPr bwMode="auto">
          <a:xfrm>
            <a:off x="8197850" y="2676524"/>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sp>
        <p:nvSpPr>
          <p:cNvPr id="30" name="Title 2">
            <a:extLst>
              <a:ext uri="{FF2B5EF4-FFF2-40B4-BE49-F238E27FC236}">
                <a16:creationId xmlns:a16="http://schemas.microsoft.com/office/drawing/2014/main" id="{AF892E1A-3E29-EC64-0CE2-56F51CC56B3B}"/>
              </a:ext>
            </a:extLst>
          </p:cNvPr>
          <p:cNvSpPr txBox="1">
            <a:spLocks/>
          </p:cNvSpPr>
          <p:nvPr/>
        </p:nvSpPr>
        <p:spPr bwMode="auto">
          <a:xfrm>
            <a:off x="1911349" y="1078441"/>
            <a:ext cx="9080248" cy="639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sz="4000" i="1">
                <a:solidFill>
                  <a:srgbClr val="861822"/>
                </a:solidFill>
                <a:latin typeface="Georgia"/>
                <a:cs typeface="Calibri"/>
              </a:rPr>
              <a:t>Uncertainty Quantification.</a:t>
            </a:r>
            <a:endParaRPr lang="en-US" sz="3400" i="1">
              <a:solidFill>
                <a:srgbClr val="C00000"/>
              </a:solidFill>
              <a:latin typeface="Calibri"/>
              <a:cs typeface="Calibri"/>
            </a:endParaRPr>
          </a:p>
        </p:txBody>
      </p:sp>
      <p:sp>
        <p:nvSpPr>
          <p:cNvPr id="31" name="Title 2">
            <a:extLst>
              <a:ext uri="{FF2B5EF4-FFF2-40B4-BE49-F238E27FC236}">
                <a16:creationId xmlns:a16="http://schemas.microsoft.com/office/drawing/2014/main" id="{8A9F5CEE-B414-10FC-E948-B4EA6A06F88F}"/>
              </a:ext>
            </a:extLst>
          </p:cNvPr>
          <p:cNvSpPr txBox="1">
            <a:spLocks/>
          </p:cNvSpPr>
          <p:nvPr/>
        </p:nvSpPr>
        <p:spPr bwMode="auto">
          <a:xfrm>
            <a:off x="8600014" y="5026023"/>
            <a:ext cx="5090332" cy="103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sz="2800" i="1">
                <a:solidFill>
                  <a:srgbClr val="861822"/>
                </a:solidFill>
                <a:latin typeface="Georgia"/>
                <a:cs typeface="Calibri"/>
              </a:rPr>
              <a:t>~"reference interval"</a:t>
            </a:r>
          </a:p>
          <a:p>
            <a:r>
              <a:rPr lang="en-US" sz="2800">
                <a:solidFill>
                  <a:srgbClr val="861822"/>
                </a:solidFill>
                <a:latin typeface="Georgia"/>
                <a:cs typeface="Calibri"/>
              </a:rPr>
              <a:t>In </a:t>
            </a:r>
            <a:r>
              <a:rPr lang="en-US" sz="2800" u="sng">
                <a:solidFill>
                  <a:srgbClr val="861822"/>
                </a:solidFill>
                <a:latin typeface="Georgia"/>
                <a:cs typeface="Calibri"/>
              </a:rPr>
              <a:t>diagnostic </a:t>
            </a:r>
            <a:r>
              <a:rPr lang="en-US" sz="2800">
                <a:solidFill>
                  <a:srgbClr val="861822"/>
                </a:solidFill>
                <a:latin typeface="Georgia"/>
                <a:cs typeface="Calibri"/>
              </a:rPr>
              <a:t>setting</a:t>
            </a:r>
          </a:p>
        </p:txBody>
      </p:sp>
      <p:sp>
        <p:nvSpPr>
          <p:cNvPr id="5" name="TextBox 4">
            <a:extLst>
              <a:ext uri="{FF2B5EF4-FFF2-40B4-BE49-F238E27FC236}">
                <a16:creationId xmlns:a16="http://schemas.microsoft.com/office/drawing/2014/main" id="{304E5A38-5C75-6686-21D4-1EB6D1D23827}"/>
              </a:ext>
            </a:extLst>
          </p:cNvPr>
          <p:cNvSpPr txBox="1"/>
          <p:nvPr/>
        </p:nvSpPr>
        <p:spPr>
          <a:xfrm>
            <a:off x="359406" y="5509684"/>
            <a:ext cx="7317740" cy="400110"/>
          </a:xfrm>
          <a:prstGeom prst="rect">
            <a:avLst/>
          </a:prstGeom>
          <a:noFill/>
        </p:spPr>
        <p:txBody>
          <a:bodyPr wrap="square">
            <a:spAutoFit/>
          </a:bodyPr>
          <a:lstStyle/>
          <a:p>
            <a:pPr marL="285750" indent="-285750">
              <a:buFont typeface="Arial" panose="020B0604020202020204" pitchFamily="34" charset="0"/>
              <a:buChar char="•"/>
            </a:pPr>
            <a:r>
              <a:rPr lang="en-US" sz="2000">
                <a:ea typeface="+mn-lt"/>
                <a:cs typeface="+mn-lt"/>
              </a:rPr>
              <a:t>NACB calls for reference range of 0.2 − 10.0 for inpatients</a:t>
            </a:r>
            <a:endParaRPr lang="en-US" sz="2000"/>
          </a:p>
        </p:txBody>
      </p:sp>
    </p:spTree>
    <p:extLst>
      <p:ext uri="{BB962C8B-B14F-4D97-AF65-F5344CB8AC3E}">
        <p14:creationId xmlns:p14="http://schemas.microsoft.com/office/powerpoint/2010/main" val="418143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852E49-6DA7-6A37-66E9-8EB172736ABD}"/>
              </a:ext>
            </a:extLst>
          </p:cNvPr>
          <p:cNvSpPr>
            <a:spLocks noGrp="1"/>
          </p:cNvSpPr>
          <p:nvPr>
            <p:ph idx="1"/>
          </p:nvPr>
        </p:nvSpPr>
        <p:spPr>
          <a:xfrm>
            <a:off x="361950" y="5169959"/>
            <a:ext cx="11469498" cy="890474"/>
          </a:xfrm>
        </p:spPr>
        <p:txBody>
          <a:bodyPr/>
          <a:lstStyle/>
          <a:p>
            <a:r>
              <a:rPr lang="en-US">
                <a:cs typeface="Arial"/>
              </a:rPr>
              <a:t>Samples with </a:t>
            </a:r>
            <a:r>
              <a:rPr lang="en-US" i="1">
                <a:cs typeface="Arial"/>
              </a:rPr>
              <a:t>known </a:t>
            </a:r>
            <a:r>
              <a:rPr lang="en-US">
                <a:cs typeface="Arial"/>
              </a:rPr>
              <a:t>concentrations are measured</a:t>
            </a:r>
          </a:p>
          <a:p>
            <a:r>
              <a:rPr lang="en-US">
                <a:cs typeface="Arial"/>
              </a:rPr>
              <a:t>Which is the more appropriate interval for comparison?</a:t>
            </a:r>
            <a:endParaRPr lang="en-US"/>
          </a:p>
          <a:p>
            <a:endParaRPr lang="en-US"/>
          </a:p>
        </p:txBody>
      </p:sp>
      <p:grpSp>
        <p:nvGrpSpPr>
          <p:cNvPr id="9" name="Group 8">
            <a:extLst>
              <a:ext uri="{FF2B5EF4-FFF2-40B4-BE49-F238E27FC236}">
                <a16:creationId xmlns:a16="http://schemas.microsoft.com/office/drawing/2014/main" id="{4A05365D-F43C-CB4F-828B-19CE93BB9F37}"/>
              </a:ext>
            </a:extLst>
          </p:cNvPr>
          <p:cNvGrpSpPr/>
          <p:nvPr/>
        </p:nvGrpSpPr>
        <p:grpSpPr>
          <a:xfrm>
            <a:off x="7698353" y="2573426"/>
            <a:ext cx="300566" cy="1813984"/>
            <a:chOff x="9237132" y="2569632"/>
            <a:chExt cx="300566" cy="1041401"/>
          </a:xfrm>
        </p:grpSpPr>
        <p:cxnSp>
          <p:nvCxnSpPr>
            <p:cNvPr id="10" name="Straight Arrow Connector 9">
              <a:extLst>
                <a:ext uri="{FF2B5EF4-FFF2-40B4-BE49-F238E27FC236}">
                  <a16:creationId xmlns:a16="http://schemas.microsoft.com/office/drawing/2014/main" id="{8FB23650-ECE5-F717-2C86-B01DF1D9B94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59104DE-0F1D-431F-A706-D9820CAB0231}"/>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890D2C8-3159-75BB-288C-1C3DC812702B}"/>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22BE13-376B-3C8F-9FD9-598F9A689031}"/>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318C00-01BB-D517-9288-8F4662782BFA}"/>
              </a:ext>
            </a:extLst>
          </p:cNvPr>
          <p:cNvGrpSpPr/>
          <p:nvPr/>
        </p:nvGrpSpPr>
        <p:grpSpPr>
          <a:xfrm>
            <a:off x="12332967" y="1903305"/>
            <a:ext cx="300566" cy="1729318"/>
            <a:chOff x="9057215" y="2347382"/>
            <a:chExt cx="300566" cy="1041401"/>
          </a:xfrm>
        </p:grpSpPr>
        <p:cxnSp>
          <p:nvCxnSpPr>
            <p:cNvPr id="20" name="Straight Arrow Connector 19">
              <a:extLst>
                <a:ext uri="{FF2B5EF4-FFF2-40B4-BE49-F238E27FC236}">
                  <a16:creationId xmlns:a16="http://schemas.microsoft.com/office/drawing/2014/main" id="{25ABF861-AE92-099D-D512-1731EADE0E66}"/>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3E0C49-B1C0-78B3-52CC-FB312C58BA4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D6D80-52C8-C56A-D4B7-F43275F8EE83}"/>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DDE40D2F-FCA4-7D51-4D45-A7F017EC8C86}"/>
              </a:ext>
            </a:extLst>
          </p:cNvPr>
          <p:cNvSpPr/>
          <p:nvPr/>
        </p:nvSpPr>
        <p:spPr>
          <a:xfrm>
            <a:off x="12394352" y="1314306"/>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
            <a:extLst>
              <a:ext uri="{FF2B5EF4-FFF2-40B4-BE49-F238E27FC236}">
                <a16:creationId xmlns:a16="http://schemas.microsoft.com/office/drawing/2014/main" id="{9BDC20AB-CEF5-09B1-6771-D721B68D8041}"/>
              </a:ext>
            </a:extLst>
          </p:cNvPr>
          <p:cNvSpPr txBox="1">
            <a:spLocks/>
          </p:cNvSpPr>
          <p:nvPr/>
        </p:nvSpPr>
        <p:spPr bwMode="auto">
          <a:xfrm>
            <a:off x="838200" y="-5291"/>
            <a:ext cx="9334247" cy="127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r>
              <a:rPr lang="en-US">
                <a:latin typeface="Georgia"/>
              </a:rPr>
              <a:t>Analogy with “Instrument Diagnosis”</a:t>
            </a:r>
            <a:endParaRPr lang="en-US"/>
          </a:p>
        </p:txBody>
      </p:sp>
      <p:grpSp>
        <p:nvGrpSpPr>
          <p:cNvPr id="62" name="Group 61">
            <a:extLst>
              <a:ext uri="{FF2B5EF4-FFF2-40B4-BE49-F238E27FC236}">
                <a16:creationId xmlns:a16="http://schemas.microsoft.com/office/drawing/2014/main" id="{52FB0630-9A4E-70AF-C350-78CE3234D347}"/>
              </a:ext>
            </a:extLst>
          </p:cNvPr>
          <p:cNvGrpSpPr/>
          <p:nvPr/>
        </p:nvGrpSpPr>
        <p:grpSpPr>
          <a:xfrm>
            <a:off x="1018115" y="2171698"/>
            <a:ext cx="3729566" cy="2745317"/>
            <a:chOff x="2817281" y="3230032"/>
            <a:chExt cx="3729566" cy="2745317"/>
          </a:xfrm>
        </p:grpSpPr>
        <p:grpSp>
          <p:nvGrpSpPr>
            <p:cNvPr id="36" name="Group 35">
              <a:extLst>
                <a:ext uri="{FF2B5EF4-FFF2-40B4-BE49-F238E27FC236}">
                  <a16:creationId xmlns:a16="http://schemas.microsoft.com/office/drawing/2014/main" id="{84E5F01F-4E2A-47D6-7993-EB9FE9B551C9}"/>
                </a:ext>
              </a:extLst>
            </p:cNvPr>
            <p:cNvGrpSpPr/>
            <p:nvPr/>
          </p:nvGrpSpPr>
          <p:grpSpPr>
            <a:xfrm>
              <a:off x="3384548" y="4982632"/>
              <a:ext cx="300566" cy="649818"/>
              <a:chOff x="9237132" y="2569632"/>
              <a:chExt cx="300566" cy="1041401"/>
            </a:xfrm>
          </p:grpSpPr>
          <p:cxnSp>
            <p:nvCxnSpPr>
              <p:cNvPr id="32" name="Straight Arrow Connector 31">
                <a:extLst>
                  <a:ext uri="{FF2B5EF4-FFF2-40B4-BE49-F238E27FC236}">
                    <a16:creationId xmlns:a16="http://schemas.microsoft.com/office/drawing/2014/main" id="{4BB0B0D7-076E-89A6-4FFF-03B0F7C7E7F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F1B3B95-8B96-F2A3-97D3-3ECF8BF65ADD}"/>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688822A-DBD5-783D-8A3E-CE07386D637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7B5BAA-152B-F116-9068-CCC7A242A532}"/>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5AFDABB5-72FB-6287-0E7B-7BC7C51857DE}"/>
                </a:ext>
              </a:extLst>
            </p:cNvPr>
            <p:cNvSpPr/>
            <p:nvPr/>
          </p:nvSpPr>
          <p:spPr>
            <a:xfrm>
              <a:off x="3439582" y="4518092"/>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1">
              <a:extLst>
                <a:ext uri="{FF2B5EF4-FFF2-40B4-BE49-F238E27FC236}">
                  <a16:creationId xmlns:a16="http://schemas.microsoft.com/office/drawing/2014/main" id="{7FB80B63-2888-D98F-14C8-EDCF933BAE46}"/>
                </a:ext>
              </a:extLst>
            </p:cNvPr>
            <p:cNvSpPr txBox="1">
              <a:spLocks/>
            </p:cNvSpPr>
            <p:nvPr/>
          </p:nvSpPr>
          <p:spPr bwMode="auto">
            <a:xfrm>
              <a:off x="3096684" y="4380441"/>
              <a:ext cx="524934" cy="60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cs typeface="Arial"/>
                </a:rPr>
                <a:t>*</a:t>
              </a:r>
              <a:endParaRPr lang="en-US"/>
            </a:p>
          </p:txBody>
        </p:sp>
        <p:grpSp>
          <p:nvGrpSpPr>
            <p:cNvPr id="46" name="Group 45">
              <a:extLst>
                <a:ext uri="{FF2B5EF4-FFF2-40B4-BE49-F238E27FC236}">
                  <a16:creationId xmlns:a16="http://schemas.microsoft.com/office/drawing/2014/main" id="{4B6DA38E-186C-C9FF-EE02-9F24D5139984}"/>
                </a:ext>
              </a:extLst>
            </p:cNvPr>
            <p:cNvGrpSpPr/>
            <p:nvPr/>
          </p:nvGrpSpPr>
          <p:grpSpPr>
            <a:xfrm>
              <a:off x="4262964" y="4294715"/>
              <a:ext cx="300566" cy="850901"/>
              <a:chOff x="9237132" y="2569632"/>
              <a:chExt cx="300566" cy="1041401"/>
            </a:xfrm>
          </p:grpSpPr>
          <p:cxnSp>
            <p:nvCxnSpPr>
              <p:cNvPr id="42" name="Straight Arrow Connector 41">
                <a:extLst>
                  <a:ext uri="{FF2B5EF4-FFF2-40B4-BE49-F238E27FC236}">
                    <a16:creationId xmlns:a16="http://schemas.microsoft.com/office/drawing/2014/main" id="{1FD34974-4881-A5FB-95D6-B6420E7304D1}"/>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3062788-4505-CB05-41EB-24AE508B4D25}"/>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433740C-0B54-E7FF-5A8A-E2B76ED74B4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0AA9D7-5C79-43C0-145C-2207613BB9C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F066F6-BC6C-443A-EB51-A1D8A711DCF4}"/>
                </a:ext>
              </a:extLst>
            </p:cNvPr>
            <p:cNvGrpSpPr/>
            <p:nvPr/>
          </p:nvGrpSpPr>
          <p:grpSpPr>
            <a:xfrm>
              <a:off x="5374214" y="3416298"/>
              <a:ext cx="300566" cy="977901"/>
              <a:chOff x="9237132" y="2569632"/>
              <a:chExt cx="300566" cy="1041401"/>
            </a:xfrm>
          </p:grpSpPr>
          <p:cxnSp>
            <p:nvCxnSpPr>
              <p:cNvPr id="48" name="Straight Arrow Connector 47">
                <a:extLst>
                  <a:ext uri="{FF2B5EF4-FFF2-40B4-BE49-F238E27FC236}">
                    <a16:creationId xmlns:a16="http://schemas.microsoft.com/office/drawing/2014/main" id="{452C481D-FDB6-F719-9E43-DE51612440E5}"/>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5B8076F-1679-1306-B966-A0F30AF20BDB}"/>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67D9427-9787-A836-70BA-631F794F7F02}"/>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88AF0D-B4EE-A125-5C3A-6378D406EE96}"/>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D8DCADC-6994-BA26-3A7B-7AB69CFB691C}"/>
                </a:ext>
              </a:extLst>
            </p:cNvPr>
            <p:cNvGrpSpPr/>
            <p:nvPr/>
          </p:nvGrpSpPr>
          <p:grpSpPr>
            <a:xfrm>
              <a:off x="3384547" y="4453464"/>
              <a:ext cx="300566" cy="300569"/>
              <a:chOff x="9057215" y="2347382"/>
              <a:chExt cx="300566" cy="1041401"/>
            </a:xfrm>
          </p:grpSpPr>
          <p:cxnSp>
            <p:nvCxnSpPr>
              <p:cNvPr id="54" name="Straight Arrow Connector 53">
                <a:extLst>
                  <a:ext uri="{FF2B5EF4-FFF2-40B4-BE49-F238E27FC236}">
                    <a16:creationId xmlns:a16="http://schemas.microsoft.com/office/drawing/2014/main" id="{CD423C87-FBB9-E6DD-9AAA-49D05F847927}"/>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B7C09C-063E-2FD6-C34C-E52683C2E82F}"/>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17A457-ADFC-1FD9-868B-6930A15C98A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A44C32B-DD39-8AB1-2981-07743B9B2ADB}"/>
                </a:ext>
              </a:extLst>
            </p:cNvPr>
            <p:cNvGrpSpPr/>
            <p:nvPr/>
          </p:nvGrpSpPr>
          <p:grpSpPr>
            <a:xfrm>
              <a:off x="2817281" y="3230032"/>
              <a:ext cx="3729566" cy="2745317"/>
              <a:chOff x="6034614" y="1282699"/>
              <a:chExt cx="3729566" cy="2745317"/>
            </a:xfrm>
          </p:grpSpPr>
          <p:cxnSp>
            <p:nvCxnSpPr>
              <p:cNvPr id="59" name="Straight Arrow Connector 58">
                <a:extLst>
                  <a:ext uri="{FF2B5EF4-FFF2-40B4-BE49-F238E27FC236}">
                    <a16:creationId xmlns:a16="http://schemas.microsoft.com/office/drawing/2014/main" id="{733F1927-DE00-B386-8A5D-850657102809}"/>
                  </a:ext>
                </a:extLst>
              </p:cNvPr>
              <p:cNvCxnSpPr>
                <a:cxnSpLocks/>
              </p:cNvCxnSpPr>
              <p:nvPr/>
            </p:nvCxnSpPr>
            <p:spPr>
              <a:xfrm flipH="1">
                <a:off x="6038848" y="1282699"/>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D125BD9-BCF2-9649-8C0D-4F0EF3D64AA1}"/>
                  </a:ext>
                </a:extLst>
              </p:cNvPr>
              <p:cNvCxnSpPr>
                <a:cxnSpLocks/>
              </p:cNvCxnSpPr>
              <p:nvPr/>
            </p:nvCxnSpPr>
            <p:spPr>
              <a:xfrm>
                <a:off x="6034614" y="4013198"/>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5" name="Rectangle: Rounded Corners 64">
            <a:extLst>
              <a:ext uri="{FF2B5EF4-FFF2-40B4-BE49-F238E27FC236}">
                <a16:creationId xmlns:a16="http://schemas.microsoft.com/office/drawing/2014/main" id="{2745E2B9-8F07-87DE-4B2E-A6744F66CAC0}"/>
              </a:ext>
            </a:extLst>
          </p:cNvPr>
          <p:cNvSpPr/>
          <p:nvPr/>
        </p:nvSpPr>
        <p:spPr>
          <a:xfrm>
            <a:off x="7672117" y="3474134"/>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5327B55-E8AD-0DE5-6607-FD0BFE906EBB}"/>
              </a:ext>
            </a:extLst>
          </p:cNvPr>
          <p:cNvGrpSpPr/>
          <p:nvPr/>
        </p:nvGrpSpPr>
        <p:grpSpPr>
          <a:xfrm>
            <a:off x="7602705" y="3409506"/>
            <a:ext cx="300566" cy="300569"/>
            <a:chOff x="9057215" y="2347382"/>
            <a:chExt cx="300566" cy="1041401"/>
          </a:xfrm>
        </p:grpSpPr>
        <p:cxnSp>
          <p:nvCxnSpPr>
            <p:cNvPr id="75" name="Straight Arrow Connector 74">
              <a:extLst>
                <a:ext uri="{FF2B5EF4-FFF2-40B4-BE49-F238E27FC236}">
                  <a16:creationId xmlns:a16="http://schemas.microsoft.com/office/drawing/2014/main" id="{3525B28E-F0F4-E896-42C6-374D6EF5ED11}"/>
                </a:ext>
              </a:extLst>
            </p:cNvPr>
            <p:cNvCxnSpPr>
              <a:cxnSpLocks/>
            </p:cNvCxnSpPr>
            <p:nvPr/>
          </p:nvCxnSpPr>
          <p:spPr>
            <a:xfrm>
              <a:off x="9057215" y="338454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10552A1-8715-B13B-409E-A49B8EF7B5FD}"/>
                </a:ext>
              </a:extLst>
            </p:cNvPr>
            <p:cNvCxnSpPr>
              <a:cxnSpLocks/>
            </p:cNvCxnSpPr>
            <p:nvPr/>
          </p:nvCxnSpPr>
          <p:spPr>
            <a:xfrm flipH="1">
              <a:off x="9199033" y="234738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528A2B4-FA19-97FA-80B3-7CD89F076ACA}"/>
                </a:ext>
              </a:extLst>
            </p:cNvPr>
            <p:cNvCxnSpPr>
              <a:cxnSpLocks/>
            </p:cNvCxnSpPr>
            <p:nvPr/>
          </p:nvCxnSpPr>
          <p:spPr>
            <a:xfrm>
              <a:off x="9057215" y="234738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143E375E-DE32-85E0-521A-FAC70934FCDB}"/>
              </a:ext>
            </a:extLst>
          </p:cNvPr>
          <p:cNvCxnSpPr>
            <a:cxnSpLocks/>
          </p:cNvCxnSpPr>
          <p:nvPr/>
        </p:nvCxnSpPr>
        <p:spPr>
          <a:xfrm flipH="1">
            <a:off x="7039673" y="2186074"/>
            <a:ext cx="6350" cy="2745317"/>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D3CB34-FA8D-4E22-F519-3AA550ECD76B}"/>
              </a:ext>
            </a:extLst>
          </p:cNvPr>
          <p:cNvCxnSpPr>
            <a:cxnSpLocks/>
          </p:cNvCxnSpPr>
          <p:nvPr/>
        </p:nvCxnSpPr>
        <p:spPr>
          <a:xfrm>
            <a:off x="7035439" y="4916573"/>
            <a:ext cx="3729566" cy="148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2BFEF5-27FD-3BCC-7593-D91F961117F7}"/>
              </a:ext>
            </a:extLst>
          </p:cNvPr>
          <p:cNvCxnSpPr>
            <a:cxnSpLocks/>
          </p:cNvCxnSpPr>
          <p:nvPr/>
        </p:nvCxnSpPr>
        <p:spPr>
          <a:xfrm flipH="1">
            <a:off x="7755544" y="4928759"/>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8C9135E9-4823-07DF-2CC7-9A90A7ABAFE0}"/>
              </a:ext>
            </a:extLst>
          </p:cNvPr>
          <p:cNvSpPr/>
          <p:nvPr/>
        </p:nvSpPr>
        <p:spPr>
          <a:xfrm>
            <a:off x="8119611" y="5308649"/>
            <a:ext cx="179916" cy="160729"/>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DB2E71FC-5D22-6CF0-0418-89206DFD4061}"/>
              </a:ext>
            </a:extLst>
          </p:cNvPr>
          <p:cNvCxnSpPr>
            <a:cxnSpLocks/>
          </p:cNvCxnSpPr>
          <p:nvPr/>
        </p:nvCxnSpPr>
        <p:spPr>
          <a:xfrm flipH="1">
            <a:off x="1732093" y="4753063"/>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AAFE38B-1EBF-B455-7CA9-524B6C0D0B04}"/>
              </a:ext>
            </a:extLst>
          </p:cNvPr>
          <p:cNvCxnSpPr>
            <a:cxnSpLocks/>
          </p:cNvCxnSpPr>
          <p:nvPr/>
        </p:nvCxnSpPr>
        <p:spPr>
          <a:xfrm flipH="1">
            <a:off x="3744617"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522CC91-FCD6-B85D-27FC-B781323E4EEE}"/>
              </a:ext>
            </a:extLst>
          </p:cNvPr>
          <p:cNvCxnSpPr>
            <a:cxnSpLocks/>
          </p:cNvCxnSpPr>
          <p:nvPr/>
        </p:nvCxnSpPr>
        <p:spPr>
          <a:xfrm flipH="1">
            <a:off x="2622788" y="4763060"/>
            <a:ext cx="6349" cy="283993"/>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48CDAD0-E54E-FDA4-8025-8B505056F814}"/>
              </a:ext>
            </a:extLst>
          </p:cNvPr>
          <p:cNvGrpSpPr/>
          <p:nvPr/>
        </p:nvGrpSpPr>
        <p:grpSpPr>
          <a:xfrm>
            <a:off x="8747900" y="2573425"/>
            <a:ext cx="300566" cy="1813984"/>
            <a:chOff x="9237132" y="2569632"/>
            <a:chExt cx="300566" cy="1041401"/>
          </a:xfrm>
        </p:grpSpPr>
        <p:cxnSp>
          <p:nvCxnSpPr>
            <p:cNvPr id="98" name="Straight Arrow Connector 97">
              <a:extLst>
                <a:ext uri="{FF2B5EF4-FFF2-40B4-BE49-F238E27FC236}">
                  <a16:creationId xmlns:a16="http://schemas.microsoft.com/office/drawing/2014/main" id="{5C040274-8FEF-BAA2-BD4E-A8243E25777C}"/>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61AFBA7-15A1-F457-4D87-BCF79320A238}"/>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3FB7653-E18B-076B-5FB5-D455B5D45224}"/>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2BE9D06-B75B-B727-B812-C3AC6F482467}"/>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0AA7F4CB-A9D3-3D45-BF44-86700BAB7DE8}"/>
              </a:ext>
            </a:extLst>
          </p:cNvPr>
          <p:cNvGrpSpPr/>
          <p:nvPr/>
        </p:nvGrpSpPr>
        <p:grpSpPr>
          <a:xfrm>
            <a:off x="9768692" y="2573424"/>
            <a:ext cx="300566" cy="1813984"/>
            <a:chOff x="9237132" y="2569632"/>
            <a:chExt cx="300566" cy="1041401"/>
          </a:xfrm>
        </p:grpSpPr>
        <p:cxnSp>
          <p:nvCxnSpPr>
            <p:cNvPr id="103" name="Straight Arrow Connector 102">
              <a:extLst>
                <a:ext uri="{FF2B5EF4-FFF2-40B4-BE49-F238E27FC236}">
                  <a16:creationId xmlns:a16="http://schemas.microsoft.com/office/drawing/2014/main" id="{FB6E2745-C26F-5C84-EBD1-76ED2972AA0E}"/>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DC525087-CBD7-5472-884D-D8281ABFCD00}"/>
                </a:ext>
              </a:extLst>
            </p:cNvPr>
            <p:cNvSpPr/>
            <p:nvPr/>
          </p:nvSpPr>
          <p:spPr>
            <a:xfrm>
              <a:off x="9239249" y="2952750"/>
              <a:ext cx="285750" cy="370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B7C2448F-AE00-794F-34A8-E5F2F31D96BD}"/>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EDD2BF8-37D7-38A9-8D82-003A4609BC58}"/>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3D3DEA64-0B3E-CB0E-4D1C-A81C44FD242D}"/>
              </a:ext>
            </a:extLst>
          </p:cNvPr>
          <p:cNvCxnSpPr>
            <a:cxnSpLocks/>
          </p:cNvCxnSpPr>
          <p:nvPr/>
        </p:nvCxnSpPr>
        <p:spPr>
          <a:xfrm flipH="1">
            <a:off x="8891355"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DDB6273-E595-5222-3ACA-1EB5D91AE245}"/>
              </a:ext>
            </a:extLst>
          </p:cNvPr>
          <p:cNvGrpSpPr/>
          <p:nvPr/>
        </p:nvGrpSpPr>
        <p:grpSpPr>
          <a:xfrm>
            <a:off x="8977937" y="5621423"/>
            <a:ext cx="300566" cy="448136"/>
            <a:chOff x="9237132" y="2569632"/>
            <a:chExt cx="300566" cy="1041401"/>
          </a:xfrm>
        </p:grpSpPr>
        <p:cxnSp>
          <p:nvCxnSpPr>
            <p:cNvPr id="109" name="Straight Arrow Connector 108">
              <a:extLst>
                <a:ext uri="{FF2B5EF4-FFF2-40B4-BE49-F238E27FC236}">
                  <a16:creationId xmlns:a16="http://schemas.microsoft.com/office/drawing/2014/main" id="{101FDF0F-9450-C45E-35F8-1D0414FA323F}"/>
                </a:ext>
              </a:extLst>
            </p:cNvPr>
            <p:cNvCxnSpPr>
              <a:cxnSpLocks/>
            </p:cNvCxnSpPr>
            <p:nvPr/>
          </p:nvCxnSpPr>
          <p:spPr>
            <a:xfrm flipH="1">
              <a:off x="9378950" y="2569633"/>
              <a:ext cx="6350" cy="1041400"/>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294FE7AB-8D42-8D66-086B-9DE08D568B15}"/>
                </a:ext>
              </a:extLst>
            </p:cNvPr>
            <p:cNvSpPr/>
            <p:nvPr/>
          </p:nvSpPr>
          <p:spPr>
            <a:xfrm>
              <a:off x="9239249" y="2928970"/>
              <a:ext cx="271373" cy="39419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FDABCF2B-FF44-0065-19CD-0362E4E8C448}"/>
                </a:ext>
              </a:extLst>
            </p:cNvPr>
            <p:cNvCxnSpPr>
              <a:cxnSpLocks/>
            </p:cNvCxnSpPr>
            <p:nvPr/>
          </p:nvCxnSpPr>
          <p:spPr>
            <a:xfrm>
              <a:off x="9237132" y="2569632"/>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C036AC1-5752-0994-7A8B-20B7F45EA1E3}"/>
                </a:ext>
              </a:extLst>
            </p:cNvPr>
            <p:cNvCxnSpPr>
              <a:cxnSpLocks/>
            </p:cNvCxnSpPr>
            <p:nvPr/>
          </p:nvCxnSpPr>
          <p:spPr>
            <a:xfrm>
              <a:off x="9237132" y="3606798"/>
              <a:ext cx="300566" cy="4234"/>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a:extLst>
              <a:ext uri="{FF2B5EF4-FFF2-40B4-BE49-F238E27FC236}">
                <a16:creationId xmlns:a16="http://schemas.microsoft.com/office/drawing/2014/main" id="{31521E6B-C958-4C1C-0E02-598D28554026}"/>
              </a:ext>
            </a:extLst>
          </p:cNvPr>
          <p:cNvCxnSpPr>
            <a:cxnSpLocks/>
          </p:cNvCxnSpPr>
          <p:nvPr/>
        </p:nvCxnSpPr>
        <p:spPr>
          <a:xfrm flipH="1">
            <a:off x="9912147" y="4928758"/>
            <a:ext cx="6350" cy="14021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78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31FF53-528F-6260-B022-ABB1FDC49B34}"/>
              </a:ext>
            </a:extLst>
          </p:cNvPr>
          <p:cNvSpPr>
            <a:spLocks noGrp="1"/>
          </p:cNvSpPr>
          <p:nvPr>
            <p:ph idx="1"/>
          </p:nvPr>
        </p:nvSpPr>
        <p:spPr/>
        <p:txBody>
          <a:bodyPr/>
          <a:lstStyle/>
          <a:p>
            <a:pPr lvl="1"/>
            <a:r>
              <a:rPr lang="en-US"/>
              <a:t>affects measurement</a:t>
            </a:r>
          </a:p>
          <a:p>
            <a:pPr lvl="1"/>
            <a:r>
              <a:rPr lang="en-US"/>
              <a:t>presumed clinically uninformative</a:t>
            </a:r>
          </a:p>
          <a:p>
            <a:pPr lvl="1"/>
            <a:r>
              <a:rPr lang="en-US"/>
              <a:t>known at time of measurement</a:t>
            </a:r>
          </a:p>
          <a:p>
            <a:endParaRPr lang="en-US"/>
          </a:p>
        </p:txBody>
      </p:sp>
      <p:sp>
        <p:nvSpPr>
          <p:cNvPr id="3" name="Title 2">
            <a:extLst>
              <a:ext uri="{FF2B5EF4-FFF2-40B4-BE49-F238E27FC236}">
                <a16:creationId xmlns:a16="http://schemas.microsoft.com/office/drawing/2014/main" id="{7D0AF191-DF38-634C-3418-CB75CE9D1FD3}"/>
              </a:ext>
            </a:extLst>
          </p:cNvPr>
          <p:cNvSpPr>
            <a:spLocks noGrp="1"/>
          </p:cNvSpPr>
          <p:nvPr>
            <p:ph type="title"/>
          </p:nvPr>
        </p:nvSpPr>
        <p:spPr/>
        <p:txBody>
          <a:bodyPr/>
          <a:lstStyle/>
          <a:p>
            <a:r>
              <a:rPr lang="en-US"/>
              <a:t>“Pre-Clinical” </a:t>
            </a:r>
          </a:p>
        </p:txBody>
      </p:sp>
    </p:spTree>
    <p:extLst>
      <p:ext uri="{BB962C8B-B14F-4D97-AF65-F5344CB8AC3E}">
        <p14:creationId xmlns:p14="http://schemas.microsoft.com/office/powerpoint/2010/main" val="836343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6FD41-774F-974D-5569-691563A8107D}"/>
              </a:ext>
            </a:extLst>
          </p:cNvPr>
          <p:cNvSpPr>
            <a:spLocks noGrp="1"/>
          </p:cNvSpPr>
          <p:nvPr>
            <p:ph idx="1"/>
          </p:nvPr>
        </p:nvSpPr>
        <p:spPr>
          <a:xfrm>
            <a:off x="838200" y="1064402"/>
            <a:ext cx="10990052" cy="5103438"/>
          </a:xfrm>
        </p:spPr>
        <p:txBody>
          <a:bodyPr/>
          <a:lstStyle/>
          <a:p>
            <a:pPr marL="0" indent="0">
              <a:lnSpc>
                <a:spcPct val="100000"/>
              </a:lnSpc>
              <a:buNone/>
            </a:pPr>
            <a:r>
              <a:rPr lang="en-US">
                <a:solidFill>
                  <a:srgbClr val="000000"/>
                </a:solidFill>
                <a:latin typeface="Calibri"/>
                <a:ea typeface="Calibri"/>
                <a:cs typeface="Arial"/>
              </a:rPr>
              <a:t>"Laboratory Error"</a:t>
            </a:r>
            <a:r>
              <a:rPr lang="en-US">
                <a:solidFill>
                  <a:srgbClr val="000000"/>
                </a:solidFill>
                <a:ea typeface="+mn-lt"/>
                <a:cs typeface="+mn-lt"/>
              </a:rPr>
              <a:t> Degrades Clinical Predictive Value</a:t>
            </a:r>
            <a:br>
              <a:rPr lang="en-US">
                <a:solidFill>
                  <a:srgbClr val="000000"/>
                </a:solidFill>
                <a:ea typeface="+mn-lt"/>
                <a:cs typeface="+mn-lt"/>
              </a:rPr>
            </a:br>
            <a:endParaRPr lang="en-US">
              <a:ea typeface="Calibri" panose="020F0502020204030204"/>
            </a:endParaRPr>
          </a:p>
          <a:p>
            <a:pPr marL="457200" lvl="1" indent="0">
              <a:lnSpc>
                <a:spcPct val="100000"/>
              </a:lnSpc>
              <a:buNone/>
            </a:pPr>
            <a:r>
              <a:rPr lang="en-US" i="1">
                <a:solidFill>
                  <a:srgbClr val="000000"/>
                </a:solidFill>
                <a:latin typeface="Calibri"/>
                <a:ea typeface="Calibri"/>
                <a:cs typeface="Arial"/>
              </a:rPr>
              <a:t>Pre-Analytical*  </a:t>
            </a:r>
          </a:p>
          <a:p>
            <a:pPr marL="457200" lvl="1" indent="0">
              <a:lnSpc>
                <a:spcPct val="100000"/>
              </a:lnSpc>
              <a:buNone/>
            </a:pPr>
            <a:endParaRPr lang="en-US" i="1">
              <a:solidFill>
                <a:srgbClr val="000000"/>
              </a:solidFill>
              <a:latin typeface="Calibri"/>
              <a:ea typeface="Calibri"/>
              <a:cs typeface="Arial"/>
            </a:endParaRPr>
          </a:p>
          <a:p>
            <a:pPr marL="457200" lvl="1" indent="0">
              <a:lnSpc>
                <a:spcPct val="100000"/>
              </a:lnSpc>
              <a:buNone/>
            </a:pPr>
            <a:endParaRPr lang="en-US" i="1">
              <a:ea typeface="Calibri"/>
              <a:cs typeface="Arial"/>
            </a:endParaRPr>
          </a:p>
          <a:p>
            <a:pPr marL="457200" lvl="1" indent="0">
              <a:lnSpc>
                <a:spcPct val="100000"/>
              </a:lnSpc>
              <a:buNone/>
            </a:pPr>
            <a:r>
              <a:rPr lang="en-US" i="1">
                <a:ea typeface="+mn-lt"/>
                <a:cs typeface="+mn-lt"/>
              </a:rPr>
              <a:t>Analytical</a:t>
            </a:r>
            <a:br>
              <a:rPr lang="en-US" i="1">
                <a:ea typeface="+mn-lt"/>
                <a:cs typeface="+mn-lt"/>
              </a:rPr>
            </a:br>
            <a:endParaRPr lang="en-US" i="1">
              <a:latin typeface="Calibri"/>
              <a:ea typeface="+mn-lt"/>
              <a:cs typeface="Calibri" panose="020F0502020204030204"/>
            </a:endParaRPr>
          </a:p>
          <a:p>
            <a:pPr marL="457200" lvl="1" indent="0">
              <a:lnSpc>
                <a:spcPct val="100000"/>
              </a:lnSpc>
              <a:buNone/>
            </a:pPr>
            <a:endParaRPr lang="en-US" i="1">
              <a:latin typeface="Calibri"/>
              <a:ea typeface="+mn-lt"/>
              <a:cs typeface="Calibri" panose="020F0502020204030204"/>
            </a:endParaRPr>
          </a:p>
          <a:p>
            <a:pPr indent="0">
              <a:lnSpc>
                <a:spcPct val="100000"/>
              </a:lnSpc>
              <a:buNone/>
            </a:pPr>
            <a:r>
              <a:rPr lang="en-US">
                <a:latin typeface="Calibri"/>
                <a:ea typeface="+mn-lt"/>
                <a:cs typeface="Arial"/>
              </a:rPr>
              <a:t>  Approach:  </a:t>
            </a:r>
            <a:r>
              <a:rPr lang="en-US">
                <a:ea typeface="+mn-lt"/>
                <a:cs typeface="+mn-lt"/>
              </a:rPr>
              <a:t>Process </a:t>
            </a:r>
            <a:r>
              <a:rPr lang="en-US" u="sng">
                <a:ea typeface="+mn-lt"/>
                <a:cs typeface="+mn-lt"/>
              </a:rPr>
              <a:t>Control</a:t>
            </a:r>
            <a:r>
              <a:rPr lang="en-US">
                <a:ea typeface="+mn-lt"/>
                <a:cs typeface="+mn-lt"/>
              </a:rPr>
              <a:t> and Measurement </a:t>
            </a:r>
            <a:r>
              <a:rPr lang="en-US" u="sng">
                <a:ea typeface="+mn-lt"/>
                <a:cs typeface="+mn-lt"/>
              </a:rPr>
              <a:t>Calibration</a:t>
            </a:r>
          </a:p>
          <a:p>
            <a:pPr indent="0">
              <a:lnSpc>
                <a:spcPct val="100000"/>
              </a:lnSpc>
              <a:buNone/>
            </a:pPr>
            <a:r>
              <a:rPr lang="en-US">
                <a:ea typeface="+mn-lt"/>
                <a:cs typeface="+mn-lt"/>
              </a:rPr>
              <a:t>		</a:t>
            </a:r>
          </a:p>
        </p:txBody>
      </p:sp>
      <p:sp>
        <p:nvSpPr>
          <p:cNvPr id="3" name="Title 2">
            <a:extLst>
              <a:ext uri="{FF2B5EF4-FFF2-40B4-BE49-F238E27FC236}">
                <a16:creationId xmlns:a16="http://schemas.microsoft.com/office/drawing/2014/main" id="{9742A7DA-9FAD-B7F9-7085-B85E69D788EF}"/>
              </a:ext>
            </a:extLst>
          </p:cNvPr>
          <p:cNvSpPr>
            <a:spLocks noGrp="1"/>
          </p:cNvSpPr>
          <p:nvPr>
            <p:ph type="title"/>
          </p:nvPr>
        </p:nvSpPr>
        <p:spPr>
          <a:xfrm>
            <a:off x="838200" y="120711"/>
            <a:ext cx="10213675" cy="943691"/>
          </a:xfrm>
        </p:spPr>
        <p:txBody>
          <a:bodyPr/>
          <a:lstStyle/>
          <a:p>
            <a:r>
              <a:rPr lang="en-US">
                <a:latin typeface="Georgia"/>
              </a:rPr>
              <a:t>Sources of Laboratory Variation</a:t>
            </a:r>
            <a:endParaRPr lang="en-US"/>
          </a:p>
        </p:txBody>
      </p:sp>
      <p:sp>
        <p:nvSpPr>
          <p:cNvPr id="5" name="TextBox 4">
            <a:extLst>
              <a:ext uri="{FF2B5EF4-FFF2-40B4-BE49-F238E27FC236}">
                <a16:creationId xmlns:a16="http://schemas.microsoft.com/office/drawing/2014/main" id="{92EBF159-1A65-1818-9A95-C8A9DBF0865D}"/>
              </a:ext>
            </a:extLst>
          </p:cNvPr>
          <p:cNvSpPr txBox="1"/>
          <p:nvPr/>
        </p:nvSpPr>
        <p:spPr>
          <a:xfrm>
            <a:off x="4408098" y="1892060"/>
            <a:ext cx="30882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alibri"/>
                <a:ea typeface="Calibri"/>
                <a:cs typeface="Calibri"/>
              </a:rPr>
              <a:t>patient preparation specimen collection</a:t>
            </a:r>
            <a:endParaRPr lang="en-US" sz="2400">
              <a:latin typeface="Calibri"/>
              <a:ea typeface="Calibri"/>
              <a:cs typeface="Calibri"/>
            </a:endParaRPr>
          </a:p>
        </p:txBody>
      </p:sp>
      <p:sp>
        <p:nvSpPr>
          <p:cNvPr id="6" name="TextBox 5">
            <a:extLst>
              <a:ext uri="{FF2B5EF4-FFF2-40B4-BE49-F238E27FC236}">
                <a16:creationId xmlns:a16="http://schemas.microsoft.com/office/drawing/2014/main" id="{81DA6394-4B58-7535-444B-8B58CE38D92F}"/>
              </a:ext>
            </a:extLst>
          </p:cNvPr>
          <p:cNvSpPr txBox="1"/>
          <p:nvPr/>
        </p:nvSpPr>
        <p:spPr>
          <a:xfrm>
            <a:off x="4408098" y="3272000"/>
            <a:ext cx="3922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alibri"/>
                <a:ea typeface="Calibri"/>
                <a:cs typeface="Calibri"/>
              </a:rPr>
              <a:t>interference</a:t>
            </a:r>
          </a:p>
          <a:p>
            <a:r>
              <a:rPr lang="en-US" sz="2400" i="1">
                <a:latin typeface="Calibri"/>
                <a:ea typeface="Calibri"/>
                <a:cs typeface="Calibri"/>
              </a:rPr>
              <a:t>malfunction</a:t>
            </a:r>
          </a:p>
        </p:txBody>
      </p:sp>
      <p:sp>
        <p:nvSpPr>
          <p:cNvPr id="7" name="TextBox 6">
            <a:extLst>
              <a:ext uri="{FF2B5EF4-FFF2-40B4-BE49-F238E27FC236}">
                <a16:creationId xmlns:a16="http://schemas.microsoft.com/office/drawing/2014/main" id="{55BC2B01-AE78-1619-1C40-5408C330F105}"/>
              </a:ext>
            </a:extLst>
          </p:cNvPr>
          <p:cNvSpPr txBox="1"/>
          <p:nvPr/>
        </p:nvSpPr>
        <p:spPr>
          <a:xfrm>
            <a:off x="12631947" y="371798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BDC1C6"/>
                </a:solidFill>
                <a:latin typeface="Roboto"/>
                <a:ea typeface="Roboto"/>
                <a:cs typeface="Roboto"/>
              </a:rPr>
              <a:t>adjusting </a:t>
            </a:r>
            <a:r>
              <a:rPr lang="en-US" b="1">
                <a:solidFill>
                  <a:srgbClr val="BCC0C3"/>
                </a:solidFill>
                <a:latin typeface="Roboto"/>
                <a:ea typeface="Roboto"/>
                <a:cs typeface="Roboto"/>
              </a:rPr>
              <a:t>a device or measuring instrument so that its readings are correct within a specified</a:t>
            </a:r>
            <a:r>
              <a:rPr lang="en-US">
                <a:solidFill>
                  <a:srgbClr val="BDC1C6"/>
                </a:solidFill>
                <a:latin typeface="Roboto"/>
                <a:ea typeface="Roboto"/>
                <a:cs typeface="Roboto"/>
              </a:rPr>
              <a:t> tolerance</a:t>
            </a:r>
            <a:endParaRPr lang="en-US"/>
          </a:p>
        </p:txBody>
      </p:sp>
    </p:spTree>
    <p:extLst>
      <p:ext uri="{BB962C8B-B14F-4D97-AF65-F5344CB8AC3E}">
        <p14:creationId xmlns:p14="http://schemas.microsoft.com/office/powerpoint/2010/main" val="709362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6FD41-774F-974D-5569-691563A8107D}"/>
              </a:ext>
            </a:extLst>
          </p:cNvPr>
          <p:cNvSpPr>
            <a:spLocks noGrp="1"/>
          </p:cNvSpPr>
          <p:nvPr>
            <p:ph idx="1"/>
          </p:nvPr>
        </p:nvSpPr>
        <p:spPr>
          <a:xfrm>
            <a:off x="838200" y="1064402"/>
            <a:ext cx="10990052" cy="5103438"/>
          </a:xfrm>
        </p:spPr>
        <p:txBody>
          <a:bodyPr/>
          <a:lstStyle/>
          <a:p>
            <a:pPr marL="0" indent="0">
              <a:lnSpc>
                <a:spcPct val="100000"/>
              </a:lnSpc>
              <a:buNone/>
            </a:pPr>
            <a:r>
              <a:rPr lang="en-US">
                <a:solidFill>
                  <a:srgbClr val="000000"/>
                </a:solidFill>
                <a:latin typeface="Calibri"/>
                <a:ea typeface="Calibri"/>
                <a:cs typeface="Arial"/>
              </a:rPr>
              <a:t>"Laboratory Error"</a:t>
            </a:r>
            <a:r>
              <a:rPr lang="en-US">
                <a:solidFill>
                  <a:srgbClr val="000000"/>
                </a:solidFill>
                <a:ea typeface="+mn-lt"/>
                <a:cs typeface="+mn-lt"/>
              </a:rPr>
              <a:t> Degrades Clinical Predictive Value</a:t>
            </a:r>
            <a:br>
              <a:rPr lang="en-US">
                <a:solidFill>
                  <a:srgbClr val="000000"/>
                </a:solidFill>
                <a:ea typeface="+mn-lt"/>
                <a:cs typeface="+mn-lt"/>
              </a:rPr>
            </a:br>
            <a:endParaRPr lang="en-US">
              <a:ea typeface="Calibri" panose="020F0502020204030204"/>
            </a:endParaRPr>
          </a:p>
          <a:p>
            <a:pPr marL="457200" lvl="1" indent="0">
              <a:lnSpc>
                <a:spcPct val="100000"/>
              </a:lnSpc>
              <a:buNone/>
            </a:pPr>
            <a:r>
              <a:rPr lang="en-US" i="1">
                <a:solidFill>
                  <a:srgbClr val="000000"/>
                </a:solidFill>
                <a:latin typeface="Calibri"/>
                <a:ea typeface="Calibri"/>
                <a:cs typeface="Arial"/>
              </a:rPr>
              <a:t>Pre-Analytical*  </a:t>
            </a:r>
          </a:p>
          <a:p>
            <a:pPr marL="457200" lvl="1" indent="0">
              <a:lnSpc>
                <a:spcPct val="100000"/>
              </a:lnSpc>
              <a:buNone/>
            </a:pPr>
            <a:endParaRPr lang="en-US" i="1">
              <a:solidFill>
                <a:srgbClr val="000000"/>
              </a:solidFill>
              <a:latin typeface="Calibri"/>
              <a:ea typeface="Calibri"/>
              <a:cs typeface="Arial"/>
            </a:endParaRPr>
          </a:p>
          <a:p>
            <a:pPr marL="457200" lvl="1" indent="0">
              <a:lnSpc>
                <a:spcPct val="100000"/>
              </a:lnSpc>
              <a:buNone/>
            </a:pPr>
            <a:endParaRPr lang="en-US" i="1">
              <a:ea typeface="Calibri"/>
              <a:cs typeface="Arial"/>
            </a:endParaRPr>
          </a:p>
          <a:p>
            <a:pPr marL="457200" lvl="1" indent="0">
              <a:lnSpc>
                <a:spcPct val="100000"/>
              </a:lnSpc>
              <a:buNone/>
            </a:pPr>
            <a:r>
              <a:rPr lang="en-US" i="1">
                <a:ea typeface="+mn-lt"/>
                <a:cs typeface="+mn-lt"/>
              </a:rPr>
              <a:t>Analytical</a:t>
            </a:r>
            <a:br>
              <a:rPr lang="en-US" i="1">
                <a:ea typeface="+mn-lt"/>
                <a:cs typeface="+mn-lt"/>
              </a:rPr>
            </a:br>
            <a:endParaRPr lang="en-US" i="1">
              <a:latin typeface="Calibri"/>
              <a:ea typeface="+mn-lt"/>
              <a:cs typeface="Calibri" panose="020F0502020204030204"/>
            </a:endParaRPr>
          </a:p>
          <a:p>
            <a:pPr marL="457200" lvl="1" indent="0">
              <a:lnSpc>
                <a:spcPct val="100000"/>
              </a:lnSpc>
              <a:buNone/>
            </a:pPr>
            <a:endParaRPr lang="en-US" i="1">
              <a:latin typeface="Calibri"/>
              <a:ea typeface="+mn-lt"/>
              <a:cs typeface="Calibri" panose="020F0502020204030204"/>
            </a:endParaRPr>
          </a:p>
          <a:p>
            <a:pPr indent="0">
              <a:lnSpc>
                <a:spcPct val="100000"/>
              </a:lnSpc>
              <a:buNone/>
            </a:pPr>
            <a:r>
              <a:rPr lang="en-US">
                <a:latin typeface="Calibri"/>
                <a:ea typeface="+mn-lt"/>
                <a:cs typeface="Arial"/>
              </a:rPr>
              <a:t>  Approach:  </a:t>
            </a:r>
            <a:r>
              <a:rPr lang="en-US">
                <a:ea typeface="+mn-lt"/>
                <a:cs typeface="+mn-lt"/>
              </a:rPr>
              <a:t>Process </a:t>
            </a:r>
            <a:r>
              <a:rPr lang="en-US" u="sng">
                <a:ea typeface="+mn-lt"/>
                <a:cs typeface="+mn-lt"/>
              </a:rPr>
              <a:t>Control</a:t>
            </a:r>
            <a:r>
              <a:rPr lang="en-US">
                <a:ea typeface="+mn-lt"/>
                <a:cs typeface="+mn-lt"/>
              </a:rPr>
              <a:t> and Measurement </a:t>
            </a:r>
            <a:r>
              <a:rPr lang="en-US" u="sng">
                <a:ea typeface="+mn-lt"/>
                <a:cs typeface="+mn-lt"/>
              </a:rPr>
              <a:t>Calibration</a:t>
            </a:r>
            <a:endParaRPr lang="en-US">
              <a:ea typeface="+mn-lt"/>
            </a:endParaRPr>
          </a:p>
          <a:p>
            <a:pPr indent="0">
              <a:lnSpc>
                <a:spcPct val="100000"/>
              </a:lnSpc>
              <a:buNone/>
            </a:pPr>
            <a:endParaRPr lang="en-US" sz="1200">
              <a:ea typeface="+mn-lt"/>
              <a:cs typeface="+mn-lt"/>
            </a:endParaRPr>
          </a:p>
          <a:p>
            <a:pPr>
              <a:buNone/>
            </a:pPr>
            <a:r>
              <a:rPr lang="en-US">
                <a:solidFill>
                  <a:schemeClr val="accent5"/>
                </a:solidFill>
                <a:ea typeface="+mn-lt"/>
                <a:cs typeface="+mn-lt"/>
              </a:rPr>
              <a:t>    Are there uncontrollable sources of variation?</a:t>
            </a:r>
          </a:p>
          <a:p>
            <a:pPr indent="0">
              <a:lnSpc>
                <a:spcPct val="100000"/>
              </a:lnSpc>
              <a:buNone/>
            </a:pPr>
            <a:r>
              <a:rPr lang="en-US">
                <a:ea typeface="+mn-lt"/>
                <a:cs typeface="+mn-lt"/>
              </a:rPr>
              <a:t>		</a:t>
            </a:r>
            <a:endParaRPr lang="en-US"/>
          </a:p>
        </p:txBody>
      </p:sp>
      <p:sp>
        <p:nvSpPr>
          <p:cNvPr id="3" name="Title 2">
            <a:extLst>
              <a:ext uri="{FF2B5EF4-FFF2-40B4-BE49-F238E27FC236}">
                <a16:creationId xmlns:a16="http://schemas.microsoft.com/office/drawing/2014/main" id="{9742A7DA-9FAD-B7F9-7085-B85E69D788EF}"/>
              </a:ext>
            </a:extLst>
          </p:cNvPr>
          <p:cNvSpPr>
            <a:spLocks noGrp="1"/>
          </p:cNvSpPr>
          <p:nvPr>
            <p:ph type="title"/>
          </p:nvPr>
        </p:nvSpPr>
        <p:spPr>
          <a:xfrm>
            <a:off x="838200" y="120711"/>
            <a:ext cx="10213675" cy="943691"/>
          </a:xfrm>
        </p:spPr>
        <p:txBody>
          <a:bodyPr/>
          <a:lstStyle/>
          <a:p>
            <a:r>
              <a:rPr lang="en-US">
                <a:latin typeface="Georgia"/>
              </a:rPr>
              <a:t>Sources of Laboratory Variation</a:t>
            </a:r>
            <a:endParaRPr lang="en-US"/>
          </a:p>
        </p:txBody>
      </p:sp>
      <p:sp>
        <p:nvSpPr>
          <p:cNvPr id="5" name="TextBox 4">
            <a:extLst>
              <a:ext uri="{FF2B5EF4-FFF2-40B4-BE49-F238E27FC236}">
                <a16:creationId xmlns:a16="http://schemas.microsoft.com/office/drawing/2014/main" id="{92EBF159-1A65-1818-9A95-C8A9DBF0865D}"/>
              </a:ext>
            </a:extLst>
          </p:cNvPr>
          <p:cNvSpPr txBox="1"/>
          <p:nvPr/>
        </p:nvSpPr>
        <p:spPr>
          <a:xfrm>
            <a:off x="4408098" y="1892060"/>
            <a:ext cx="30882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alibri"/>
                <a:ea typeface="Calibri"/>
                <a:cs typeface="Calibri"/>
              </a:rPr>
              <a:t>patient preparation specimen collection</a:t>
            </a:r>
            <a:endParaRPr lang="en-US" sz="2400">
              <a:latin typeface="Calibri"/>
              <a:ea typeface="Calibri"/>
              <a:cs typeface="Calibri"/>
            </a:endParaRPr>
          </a:p>
        </p:txBody>
      </p:sp>
      <p:sp>
        <p:nvSpPr>
          <p:cNvPr id="6" name="TextBox 5">
            <a:extLst>
              <a:ext uri="{FF2B5EF4-FFF2-40B4-BE49-F238E27FC236}">
                <a16:creationId xmlns:a16="http://schemas.microsoft.com/office/drawing/2014/main" id="{81DA6394-4B58-7535-444B-8B58CE38D92F}"/>
              </a:ext>
            </a:extLst>
          </p:cNvPr>
          <p:cNvSpPr txBox="1"/>
          <p:nvPr/>
        </p:nvSpPr>
        <p:spPr>
          <a:xfrm>
            <a:off x="4408098" y="3272000"/>
            <a:ext cx="3922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alibri"/>
                <a:ea typeface="Calibri"/>
                <a:cs typeface="Calibri"/>
              </a:rPr>
              <a:t>interference</a:t>
            </a:r>
          </a:p>
          <a:p>
            <a:r>
              <a:rPr lang="en-US" sz="2400" i="1">
                <a:latin typeface="Calibri"/>
                <a:ea typeface="Calibri"/>
                <a:cs typeface="Calibri"/>
              </a:rPr>
              <a:t>malfunction</a:t>
            </a:r>
          </a:p>
        </p:txBody>
      </p:sp>
      <p:sp>
        <p:nvSpPr>
          <p:cNvPr id="7" name="TextBox 6">
            <a:extLst>
              <a:ext uri="{FF2B5EF4-FFF2-40B4-BE49-F238E27FC236}">
                <a16:creationId xmlns:a16="http://schemas.microsoft.com/office/drawing/2014/main" id="{55BC2B01-AE78-1619-1C40-5408C330F105}"/>
              </a:ext>
            </a:extLst>
          </p:cNvPr>
          <p:cNvSpPr txBox="1"/>
          <p:nvPr/>
        </p:nvSpPr>
        <p:spPr>
          <a:xfrm>
            <a:off x="12631947" y="371798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BDC1C6"/>
                </a:solidFill>
                <a:latin typeface="Roboto"/>
                <a:ea typeface="Roboto"/>
                <a:cs typeface="Roboto"/>
              </a:rPr>
              <a:t>adjusting </a:t>
            </a:r>
            <a:r>
              <a:rPr lang="en-US" b="1">
                <a:solidFill>
                  <a:srgbClr val="BCC0C3"/>
                </a:solidFill>
                <a:latin typeface="Roboto"/>
                <a:ea typeface="Roboto"/>
                <a:cs typeface="Roboto"/>
              </a:rPr>
              <a:t>a device or measuring instrument so that its readings are correct within a specified</a:t>
            </a:r>
            <a:r>
              <a:rPr lang="en-US">
                <a:solidFill>
                  <a:srgbClr val="BDC1C6"/>
                </a:solidFill>
                <a:latin typeface="Roboto"/>
                <a:ea typeface="Roboto"/>
                <a:cs typeface="Roboto"/>
              </a:rPr>
              <a:t> tolerance</a:t>
            </a:r>
            <a:endParaRPr lang="en-US"/>
          </a:p>
        </p:txBody>
      </p:sp>
    </p:spTree>
    <p:extLst>
      <p:ext uri="{BB962C8B-B14F-4D97-AF65-F5344CB8AC3E}">
        <p14:creationId xmlns:p14="http://schemas.microsoft.com/office/powerpoint/2010/main" val="1358951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6FD41-774F-974D-5569-691563A8107D}"/>
              </a:ext>
            </a:extLst>
          </p:cNvPr>
          <p:cNvSpPr>
            <a:spLocks noGrp="1"/>
          </p:cNvSpPr>
          <p:nvPr>
            <p:ph idx="1"/>
          </p:nvPr>
        </p:nvSpPr>
        <p:spPr>
          <a:xfrm>
            <a:off x="723181" y="1293662"/>
            <a:ext cx="11232257" cy="4672120"/>
          </a:xfrm>
        </p:spPr>
        <p:txBody>
          <a:bodyPr/>
          <a:lstStyle/>
          <a:p>
            <a:r>
              <a:rPr lang="en-US" b="1" u="sng">
                <a:latin typeface="Calibri"/>
                <a:ea typeface="Calibri"/>
                <a:cs typeface="Arial"/>
              </a:rPr>
              <a:t>Preclinical Variation</a:t>
            </a:r>
            <a:r>
              <a:rPr lang="en-US" b="1">
                <a:latin typeface="Calibri"/>
                <a:ea typeface="Calibri"/>
                <a:cs typeface="Arial"/>
              </a:rPr>
              <a:t>:</a:t>
            </a:r>
            <a:r>
              <a:rPr lang="en-US">
                <a:latin typeface="Calibri"/>
                <a:ea typeface="Calibri"/>
                <a:cs typeface="Arial"/>
              </a:rPr>
              <a:t>  </a:t>
            </a:r>
            <a:r>
              <a:rPr lang="en-US" i="1">
                <a:latin typeface="Calibri"/>
                <a:ea typeface="Calibri"/>
                <a:cs typeface="Arial"/>
              </a:rPr>
              <a:t>Unavoidable, </a:t>
            </a:r>
            <a:r>
              <a:rPr lang="en-US">
                <a:latin typeface="Calibri"/>
                <a:ea typeface="Calibri"/>
                <a:cs typeface="Arial"/>
              </a:rPr>
              <a:t>measurement variation caused by benign circumstances of measurement and benign patient characteristics.</a:t>
            </a:r>
          </a:p>
          <a:p>
            <a:pPr lvl="1"/>
            <a:endParaRPr lang="en-US" i="1">
              <a:latin typeface="Calibri"/>
              <a:ea typeface="Calibri"/>
              <a:cs typeface="Arial"/>
            </a:endParaRPr>
          </a:p>
          <a:p>
            <a:pPr lvl="1"/>
            <a:r>
              <a:rPr lang="en-US" i="1">
                <a:latin typeface="Calibri"/>
                <a:ea typeface="Calibri"/>
                <a:cs typeface="Arial"/>
              </a:rPr>
              <a:t>Timing </a:t>
            </a:r>
            <a:r>
              <a:rPr lang="en-US">
                <a:latin typeface="Calibri"/>
                <a:ea typeface="Calibri"/>
                <a:cs typeface="Arial"/>
              </a:rPr>
              <a:t>of measurement (of year)</a:t>
            </a:r>
          </a:p>
          <a:p>
            <a:pPr lvl="1"/>
            <a:endParaRPr lang="en-US">
              <a:latin typeface="Calibri"/>
              <a:ea typeface="Calibri"/>
              <a:cs typeface="Arial"/>
            </a:endParaRPr>
          </a:p>
          <a:p>
            <a:pPr lvl="1"/>
            <a:r>
              <a:rPr lang="en-US">
                <a:latin typeface="Calibri"/>
                <a:ea typeface="Calibri"/>
                <a:cs typeface="Arial"/>
              </a:rPr>
              <a:t>Gender/Age of patient</a:t>
            </a:r>
          </a:p>
          <a:p>
            <a:pPr lvl="1"/>
            <a:endParaRPr lang="en-US">
              <a:latin typeface="Calibri"/>
              <a:ea typeface="Calibri"/>
              <a:cs typeface="Arial"/>
            </a:endParaRPr>
          </a:p>
          <a:p>
            <a:pPr lvl="1"/>
            <a:r>
              <a:rPr lang="en-US">
                <a:latin typeface="Calibri"/>
                <a:ea typeface="Calibri"/>
                <a:cs typeface="Arial"/>
              </a:rPr>
              <a:t>Seasonality </a:t>
            </a:r>
          </a:p>
          <a:p>
            <a:pPr lvl="1"/>
            <a:endParaRPr lang="en-US">
              <a:latin typeface="Calibri"/>
              <a:ea typeface="Calibri"/>
              <a:cs typeface="Arial"/>
            </a:endParaRPr>
          </a:p>
          <a:p>
            <a:pPr lvl="1"/>
            <a:r>
              <a:rPr lang="en-US">
                <a:latin typeface="Calibri"/>
                <a:ea typeface="Calibri"/>
                <a:cs typeface="Arial"/>
              </a:rPr>
              <a:t>Diet</a:t>
            </a:r>
            <a:endParaRPr lang="en-US">
              <a:ea typeface="Calibri"/>
              <a:cs typeface="Calibri"/>
            </a:endParaRPr>
          </a:p>
          <a:p>
            <a:pPr lvl="1"/>
            <a:endParaRPr lang="en-US">
              <a:ea typeface="Calibri"/>
              <a:cs typeface="Arial"/>
            </a:endParaRPr>
          </a:p>
          <a:p>
            <a:pPr marL="0" indent="0">
              <a:buNone/>
            </a:pPr>
            <a:endParaRPr lang="en-US">
              <a:ea typeface="Calibri"/>
              <a:cs typeface="Calibri"/>
            </a:endParaRPr>
          </a:p>
          <a:p>
            <a:endParaRPr lang="en-US">
              <a:ea typeface="Calibri"/>
              <a:cs typeface="Arial"/>
            </a:endParaRPr>
          </a:p>
        </p:txBody>
      </p:sp>
      <p:sp>
        <p:nvSpPr>
          <p:cNvPr id="3" name="Title 2">
            <a:extLst>
              <a:ext uri="{FF2B5EF4-FFF2-40B4-BE49-F238E27FC236}">
                <a16:creationId xmlns:a16="http://schemas.microsoft.com/office/drawing/2014/main" id="{9742A7DA-9FAD-B7F9-7085-B85E69D788EF}"/>
              </a:ext>
            </a:extLst>
          </p:cNvPr>
          <p:cNvSpPr>
            <a:spLocks noGrp="1"/>
          </p:cNvSpPr>
          <p:nvPr>
            <p:ph type="title"/>
          </p:nvPr>
        </p:nvSpPr>
        <p:spPr>
          <a:xfrm>
            <a:off x="838200" y="120711"/>
            <a:ext cx="10515600" cy="1044333"/>
          </a:xfrm>
        </p:spPr>
        <p:txBody>
          <a:bodyPr/>
          <a:lstStyle/>
          <a:p>
            <a:pPr algn="ctr"/>
            <a:r>
              <a:rPr lang="en-US">
                <a:latin typeface="Georgia"/>
              </a:rPr>
              <a:t>"Pre-Clinical"</a:t>
            </a:r>
            <a:endParaRPr lang="en-US"/>
          </a:p>
        </p:txBody>
      </p:sp>
    </p:spTree>
    <p:extLst>
      <p:ext uri="{BB962C8B-B14F-4D97-AF65-F5344CB8AC3E}">
        <p14:creationId xmlns:p14="http://schemas.microsoft.com/office/powerpoint/2010/main" val="3587461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6FD41-774F-974D-5569-691563A8107D}"/>
              </a:ext>
            </a:extLst>
          </p:cNvPr>
          <p:cNvSpPr>
            <a:spLocks noGrp="1"/>
          </p:cNvSpPr>
          <p:nvPr>
            <p:ph idx="1"/>
          </p:nvPr>
        </p:nvSpPr>
        <p:spPr>
          <a:xfrm>
            <a:off x="723182" y="1293662"/>
            <a:ext cx="10731259" cy="4672120"/>
          </a:xfrm>
        </p:spPr>
        <p:txBody>
          <a:bodyPr/>
          <a:lstStyle/>
          <a:p>
            <a:r>
              <a:rPr lang="en-US" b="1" u="sng">
                <a:latin typeface="Calibri"/>
                <a:ea typeface="Calibri"/>
                <a:cs typeface="Arial"/>
              </a:rPr>
              <a:t>Preclinical Variation</a:t>
            </a:r>
            <a:r>
              <a:rPr lang="en-US" b="1">
                <a:latin typeface="Calibri"/>
                <a:ea typeface="Calibri"/>
                <a:cs typeface="Arial"/>
              </a:rPr>
              <a:t>:</a:t>
            </a:r>
            <a:r>
              <a:rPr lang="en-US">
                <a:latin typeface="Calibri"/>
                <a:ea typeface="Calibri"/>
                <a:cs typeface="Arial"/>
              </a:rPr>
              <a:t>  </a:t>
            </a:r>
            <a:r>
              <a:rPr lang="en-US" i="1">
                <a:latin typeface="Calibri"/>
                <a:ea typeface="Calibri"/>
                <a:cs typeface="Arial"/>
              </a:rPr>
              <a:t>Uncontrollable </a:t>
            </a:r>
            <a:r>
              <a:rPr lang="en-US">
                <a:latin typeface="Calibri"/>
                <a:ea typeface="Calibri"/>
                <a:cs typeface="Arial"/>
              </a:rPr>
              <a:t>influence </a:t>
            </a:r>
            <a:r>
              <a:rPr lang="en-US">
                <a:ea typeface="+mn-lt"/>
                <a:cs typeface="+mn-lt"/>
              </a:rPr>
              <a:t>on measurement or sample </a:t>
            </a:r>
            <a:r>
              <a:rPr lang="en-US">
                <a:latin typeface="Calibri"/>
                <a:ea typeface="Calibri"/>
                <a:cs typeface="Arial"/>
              </a:rPr>
              <a:t>of patient </a:t>
            </a:r>
            <a:r>
              <a:rPr lang="en-US" i="1">
                <a:latin typeface="Calibri"/>
                <a:ea typeface="Calibri"/>
                <a:cs typeface="Arial"/>
              </a:rPr>
              <a:t>timing </a:t>
            </a:r>
            <a:r>
              <a:rPr lang="en-US">
                <a:latin typeface="Calibri"/>
                <a:ea typeface="Calibri"/>
                <a:cs typeface="Arial"/>
              </a:rPr>
              <a:t>or </a:t>
            </a:r>
            <a:r>
              <a:rPr lang="en-US" i="1">
                <a:latin typeface="Calibri"/>
                <a:ea typeface="Calibri"/>
                <a:cs typeface="Arial"/>
              </a:rPr>
              <a:t>trait </a:t>
            </a:r>
            <a:r>
              <a:rPr lang="en-US">
                <a:latin typeface="Calibri"/>
                <a:ea typeface="Calibri"/>
                <a:cs typeface="Arial"/>
              </a:rPr>
              <a:t>consistent with healthy variation </a:t>
            </a:r>
          </a:p>
          <a:p>
            <a:pPr lvl="1"/>
            <a:endParaRPr lang="en-US">
              <a:latin typeface="Calibri"/>
              <a:ea typeface="Calibri"/>
              <a:cs typeface="Arial"/>
            </a:endParaRPr>
          </a:p>
          <a:p>
            <a:pPr lvl="1"/>
            <a:r>
              <a:rPr lang="en-US">
                <a:latin typeface="Calibri"/>
                <a:ea typeface="Calibri"/>
                <a:cs typeface="Arial"/>
              </a:rPr>
              <a:t>Gender</a:t>
            </a:r>
            <a:endParaRPr lang="en-US">
              <a:latin typeface="Calibri"/>
              <a:ea typeface="Calibri"/>
            </a:endParaRPr>
          </a:p>
          <a:p>
            <a:pPr lvl="1"/>
            <a:r>
              <a:rPr lang="en-US">
                <a:latin typeface="Calibri"/>
                <a:ea typeface="Calibri"/>
                <a:cs typeface="Arial"/>
              </a:rPr>
              <a:t>Seasonality </a:t>
            </a:r>
            <a:endParaRPr lang="en-US">
              <a:ea typeface="Calibri"/>
              <a:cs typeface="Calibri"/>
            </a:endParaRPr>
          </a:p>
          <a:p>
            <a:pPr lvl="1"/>
            <a:endParaRPr lang="en-US">
              <a:ea typeface="Calibri"/>
              <a:cs typeface="Arial"/>
            </a:endParaRPr>
          </a:p>
          <a:p>
            <a:pPr lvl="1"/>
            <a:r>
              <a:rPr lang="en-US" i="1">
                <a:ea typeface="Calibri"/>
                <a:cs typeface="Calibri"/>
              </a:rPr>
              <a:t>"</a:t>
            </a:r>
            <a:r>
              <a:rPr lang="en-US" i="1">
                <a:ea typeface="+mn-lt"/>
                <a:cs typeface="+mn-lt"/>
              </a:rPr>
              <a:t>Normal Variation"</a:t>
            </a:r>
            <a:r>
              <a:rPr lang="en-US">
                <a:ea typeface="+mn-lt"/>
                <a:cs typeface="+mn-lt"/>
              </a:rPr>
              <a:t> within a Reference Population </a:t>
            </a:r>
          </a:p>
          <a:p>
            <a:pPr>
              <a:lnSpc>
                <a:spcPct val="100000"/>
              </a:lnSpc>
            </a:pPr>
            <a:endParaRPr lang="en-US">
              <a:latin typeface="Arial"/>
              <a:ea typeface="Calibri"/>
              <a:cs typeface="Arial"/>
            </a:endParaRPr>
          </a:p>
          <a:p>
            <a:pPr>
              <a:lnSpc>
                <a:spcPct val="100000"/>
              </a:lnSpc>
            </a:pPr>
            <a:r>
              <a:rPr lang="en-US">
                <a:latin typeface="Arial"/>
                <a:ea typeface="Calibri"/>
                <a:cs typeface="Arial"/>
              </a:rPr>
              <a:t>Approach:   Uncertainty </a:t>
            </a:r>
            <a:r>
              <a:rPr lang="en-US" strike="sngStrike">
                <a:latin typeface="Arial"/>
                <a:ea typeface="Calibri"/>
                <a:cs typeface="Arial"/>
              </a:rPr>
              <a:t>Control</a:t>
            </a:r>
            <a:r>
              <a:rPr lang="en-US">
                <a:latin typeface="Arial"/>
                <a:ea typeface="Calibri"/>
                <a:cs typeface="Arial"/>
              </a:rPr>
              <a:t> Characterization</a:t>
            </a:r>
          </a:p>
          <a:p>
            <a:endParaRPr lang="en-US">
              <a:ea typeface="Calibri"/>
              <a:cs typeface="Calibri"/>
            </a:endParaRPr>
          </a:p>
          <a:p>
            <a:endParaRPr lang="en-US">
              <a:ea typeface="Calibri"/>
              <a:cs typeface="Arial"/>
            </a:endParaRPr>
          </a:p>
        </p:txBody>
      </p:sp>
      <p:sp>
        <p:nvSpPr>
          <p:cNvPr id="3" name="Title 2">
            <a:extLst>
              <a:ext uri="{FF2B5EF4-FFF2-40B4-BE49-F238E27FC236}">
                <a16:creationId xmlns:a16="http://schemas.microsoft.com/office/drawing/2014/main" id="{9742A7DA-9FAD-B7F9-7085-B85E69D788EF}"/>
              </a:ext>
            </a:extLst>
          </p:cNvPr>
          <p:cNvSpPr>
            <a:spLocks noGrp="1"/>
          </p:cNvSpPr>
          <p:nvPr>
            <p:ph type="title"/>
          </p:nvPr>
        </p:nvSpPr>
        <p:spPr>
          <a:xfrm>
            <a:off x="838200" y="120711"/>
            <a:ext cx="10515600" cy="1044333"/>
          </a:xfrm>
        </p:spPr>
        <p:txBody>
          <a:bodyPr/>
          <a:lstStyle/>
          <a:p>
            <a:pPr algn="ctr"/>
            <a:r>
              <a:rPr lang="en-US">
                <a:latin typeface="Georgia"/>
              </a:rPr>
              <a:t>"Pre-Clinical"</a:t>
            </a:r>
            <a:endParaRPr lang="en-US"/>
          </a:p>
        </p:txBody>
      </p:sp>
    </p:spTree>
    <p:extLst>
      <p:ext uri="{BB962C8B-B14F-4D97-AF65-F5344CB8AC3E}">
        <p14:creationId xmlns:p14="http://schemas.microsoft.com/office/powerpoint/2010/main" val="428935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5A7CF-F01C-AD3D-B328-5F27E853785A}"/>
              </a:ext>
            </a:extLst>
          </p:cNvPr>
          <p:cNvSpPr>
            <a:spLocks noGrp="1"/>
          </p:cNvSpPr>
          <p:nvPr>
            <p:ph idx="1"/>
          </p:nvPr>
        </p:nvSpPr>
        <p:spPr/>
        <p:txBody>
          <a:bodyPr/>
          <a:lstStyle/>
          <a:p>
            <a:r>
              <a:rPr lang="en-US" dirty="0">
                <a:cs typeface="Arial"/>
              </a:rPr>
              <a:t>Agreement on Extremes</a:t>
            </a:r>
          </a:p>
          <a:p>
            <a:pPr lvl="1"/>
            <a:r>
              <a:rPr lang="en-US" dirty="0">
                <a:cs typeface="Arial"/>
              </a:rPr>
              <a:t>Clear guidance only for TSH &gt; 10 </a:t>
            </a:r>
            <a:r>
              <a:rPr lang="en-US" i="1" baseline="30000" dirty="0" err="1">
                <a:cs typeface="Arial"/>
              </a:rPr>
              <a:t>mIU</a:t>
            </a:r>
            <a:r>
              <a:rPr lang="en-US" i="1" baseline="30000" dirty="0">
                <a:cs typeface="Arial"/>
              </a:rPr>
              <a:t>/L</a:t>
            </a:r>
            <a:r>
              <a:rPr lang="en-US" baseline="30000" dirty="0">
                <a:cs typeface="Arial"/>
              </a:rPr>
              <a:t>,  1</a:t>
            </a:r>
          </a:p>
          <a:p>
            <a:pPr lvl="1"/>
            <a:r>
              <a:rPr lang="en-US" dirty="0">
                <a:cs typeface="Arial"/>
              </a:rPr>
              <a:t>No treatment within "normal" (0.3 </a:t>
            </a:r>
            <a:r>
              <a:rPr lang="en-US" dirty="0">
                <a:cs typeface="Calibri"/>
              </a:rPr>
              <a:t>– </a:t>
            </a:r>
            <a:r>
              <a:rPr lang="en-US" dirty="0">
                <a:cs typeface="Arial"/>
              </a:rPr>
              <a:t>4.2 </a:t>
            </a:r>
            <a:r>
              <a:rPr lang="en-US" i="1" baseline="30000" dirty="0" err="1">
                <a:cs typeface="Calibri"/>
              </a:rPr>
              <a:t>mIU</a:t>
            </a:r>
            <a:r>
              <a:rPr lang="en-US" i="1" baseline="30000" dirty="0">
                <a:cs typeface="Calibri"/>
              </a:rPr>
              <a:t>/L</a:t>
            </a:r>
            <a:r>
              <a:rPr lang="en-US" dirty="0">
                <a:cs typeface="Arial"/>
              </a:rPr>
              <a:t>)</a:t>
            </a:r>
          </a:p>
          <a:p>
            <a:pPr lvl="1"/>
            <a:endParaRPr lang="en-US">
              <a:cs typeface="Arial"/>
            </a:endParaRPr>
          </a:p>
          <a:p>
            <a:r>
              <a:rPr lang="en-US" dirty="0">
                <a:cs typeface="Arial"/>
              </a:rPr>
              <a:t>Controversy in Between</a:t>
            </a:r>
          </a:p>
          <a:p>
            <a:pPr lvl="1"/>
            <a:r>
              <a:rPr lang="en-US" dirty="0">
                <a:cs typeface="Arial"/>
              </a:rPr>
              <a:t>"No benefit" of treatment unless TSH exceeds 7 – 10 </a:t>
            </a:r>
            <a:r>
              <a:rPr lang="en-US" i="1" baseline="30000" dirty="0" err="1">
                <a:cs typeface="Calibri"/>
              </a:rPr>
              <a:t>mIU</a:t>
            </a:r>
            <a:r>
              <a:rPr lang="en-US" i="1" baseline="30000" dirty="0">
                <a:cs typeface="Calibri"/>
              </a:rPr>
              <a:t>/L</a:t>
            </a:r>
            <a:r>
              <a:rPr lang="en-US" sz="1600" baseline="30000" dirty="0">
                <a:cs typeface="Calibri"/>
              </a:rPr>
              <a:t>, 2</a:t>
            </a:r>
          </a:p>
          <a:p>
            <a:pPr lvl="1"/>
            <a:r>
              <a:rPr lang="en-US" dirty="0">
                <a:cs typeface="Arial"/>
              </a:rPr>
              <a:t>Controversial recommendation to lower the upper limit to 2.5 </a:t>
            </a:r>
            <a:r>
              <a:rPr lang="en-US" i="1" baseline="30000" dirty="0" err="1">
                <a:cs typeface="Calibri"/>
              </a:rPr>
              <a:t>mIU</a:t>
            </a:r>
            <a:r>
              <a:rPr lang="en-US" i="1" baseline="30000" dirty="0">
                <a:cs typeface="Calibri"/>
              </a:rPr>
              <a:t>/L</a:t>
            </a:r>
            <a:r>
              <a:rPr lang="en-US" sz="1600" baseline="30000" dirty="0">
                <a:cs typeface="Calibri"/>
              </a:rPr>
              <a:t>, 3</a:t>
            </a:r>
          </a:p>
          <a:p>
            <a:pPr lvl="1"/>
            <a:r>
              <a:rPr lang="en-US" dirty="0">
                <a:cs typeface="Arial"/>
              </a:rPr>
              <a:t>Reference range adjusts over time with assay sensitivity</a:t>
            </a:r>
          </a:p>
        </p:txBody>
      </p:sp>
      <p:sp>
        <p:nvSpPr>
          <p:cNvPr id="3" name="Title 2">
            <a:extLst>
              <a:ext uri="{FF2B5EF4-FFF2-40B4-BE49-F238E27FC236}">
                <a16:creationId xmlns:a16="http://schemas.microsoft.com/office/drawing/2014/main" id="{02B0A220-53FD-EB34-93B8-A1A541D78754}"/>
              </a:ext>
            </a:extLst>
          </p:cNvPr>
          <p:cNvSpPr>
            <a:spLocks noGrp="1"/>
          </p:cNvSpPr>
          <p:nvPr>
            <p:ph type="title"/>
          </p:nvPr>
        </p:nvSpPr>
        <p:spPr/>
        <p:txBody>
          <a:bodyPr/>
          <a:lstStyle/>
          <a:p>
            <a:r>
              <a:rPr lang="en-US" dirty="0">
                <a:latin typeface="Georgia"/>
              </a:rPr>
              <a:t>The Decision Limits for Treatment</a:t>
            </a:r>
            <a:endParaRPr lang="en-US" dirty="0"/>
          </a:p>
        </p:txBody>
      </p:sp>
      <p:sp>
        <p:nvSpPr>
          <p:cNvPr id="5" name="TextBox 4">
            <a:extLst>
              <a:ext uri="{FF2B5EF4-FFF2-40B4-BE49-F238E27FC236}">
                <a16:creationId xmlns:a16="http://schemas.microsoft.com/office/drawing/2014/main" id="{A3A05169-6E57-C23E-12D9-C4539BA06A4B}"/>
              </a:ext>
            </a:extLst>
          </p:cNvPr>
          <p:cNvSpPr txBox="1"/>
          <p:nvPr/>
        </p:nvSpPr>
        <p:spPr>
          <a:xfrm>
            <a:off x="947057" y="5410200"/>
            <a:ext cx="103087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aseline="30000" dirty="0">
                <a:latin typeface="Calibri"/>
                <a:cs typeface="Calibri"/>
              </a:rPr>
              <a:t>1</a:t>
            </a:r>
            <a:r>
              <a:rPr lang="en-US" sz="1000" dirty="0">
                <a:latin typeface="Calibri"/>
                <a:cs typeface="Calibri"/>
              </a:rPr>
              <a:t> AACE and ATA Guidelines; 2012</a:t>
            </a:r>
          </a:p>
          <a:p>
            <a:r>
              <a:rPr lang="en-US" sz="1000" baseline="30000" dirty="0">
                <a:latin typeface="Calibri"/>
                <a:cs typeface="Calibri"/>
              </a:rPr>
              <a:t>2</a:t>
            </a:r>
            <a:r>
              <a:rPr lang="en-US" sz="1000" dirty="0">
                <a:latin typeface="Calibri"/>
                <a:cs typeface="Calibri"/>
              </a:rPr>
              <a:t> Ross, "Treating Hypothyroidism Is Not Always Easy".</a:t>
            </a:r>
          </a:p>
          <a:p>
            <a:r>
              <a:rPr lang="en-US" sz="1000" baseline="30000" dirty="0">
                <a:latin typeface="Calibri"/>
                <a:cs typeface="Calibri"/>
              </a:rPr>
              <a:t>3</a:t>
            </a:r>
            <a:r>
              <a:rPr lang="en-US" sz="1000" dirty="0">
                <a:latin typeface="Calibri"/>
                <a:cs typeface="Calibri"/>
              </a:rPr>
              <a:t> NACB Laboratory Medicine Practice Guidelines (LMPG) -</a:t>
            </a:r>
            <a:r>
              <a:rPr lang="en-US" sz="1000" i="1" dirty="0">
                <a:latin typeface="Calibri"/>
                <a:cs typeface="Calibri"/>
              </a:rPr>
              <a:t> Laboratory Support of the Diagnosis and Monitoring of Thyroid Disease: PDF Documents</a:t>
            </a:r>
            <a:r>
              <a:rPr lang="en-US" sz="1000" dirty="0">
                <a:latin typeface="Calibri"/>
                <a:cs typeface="Calibri"/>
              </a:rPr>
              <a:t>, NACB, 2002.</a:t>
            </a:r>
            <a:endParaRPr lang="en-US" sz="1000" dirty="0">
              <a:cs typeface="Calibri"/>
            </a:endParaRPr>
          </a:p>
        </p:txBody>
      </p:sp>
    </p:spTree>
    <p:extLst>
      <p:ext uri="{BB962C8B-B14F-4D97-AF65-F5344CB8AC3E}">
        <p14:creationId xmlns:p14="http://schemas.microsoft.com/office/powerpoint/2010/main" val="1171889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81C82-956D-281E-692D-844455660230}"/>
              </a:ext>
            </a:extLst>
          </p:cNvPr>
          <p:cNvSpPr>
            <a:spLocks noGrp="1"/>
          </p:cNvSpPr>
          <p:nvPr>
            <p:ph idx="1"/>
          </p:nvPr>
        </p:nvSpPr>
        <p:spPr>
          <a:xfrm>
            <a:off x="809445" y="330380"/>
            <a:ext cx="10990051" cy="5045929"/>
          </a:xfrm>
        </p:spPr>
        <p:txBody>
          <a:bodyPr/>
          <a:lstStyle/>
          <a:p>
            <a:pPr marL="0" indent="0">
              <a:buNone/>
            </a:pPr>
            <a:r>
              <a:rPr lang="en-US" sz="4000">
                <a:solidFill>
                  <a:srgbClr val="861822"/>
                </a:solidFill>
                <a:latin typeface="Georgia"/>
                <a:ea typeface="Calibri"/>
                <a:cs typeface="Arial"/>
              </a:rPr>
              <a:t>I propose that modeling Observable Intrinsic sources of variation in TSH would reduce overdiagnosis by reflecting preclinical variation </a:t>
            </a:r>
            <a:endParaRPr lang="en-US" sz="4000">
              <a:solidFill>
                <a:srgbClr val="861822"/>
              </a:solidFill>
              <a:latin typeface="Georgia"/>
              <a:ea typeface="Calibri"/>
            </a:endParaRPr>
          </a:p>
          <a:p>
            <a:pPr marL="0" indent="0">
              <a:buNone/>
            </a:pPr>
            <a:endParaRPr lang="en-US" sz="4000">
              <a:solidFill>
                <a:srgbClr val="861822"/>
              </a:solidFill>
              <a:latin typeface="Georgia"/>
              <a:ea typeface="Calibri"/>
              <a:cs typeface="Arial"/>
            </a:endParaRPr>
          </a:p>
          <a:p>
            <a:pPr marL="0" indent="0">
              <a:buNone/>
            </a:pPr>
            <a:r>
              <a:rPr lang="en-US" sz="4000">
                <a:solidFill>
                  <a:srgbClr val="861822"/>
                </a:solidFill>
                <a:latin typeface="Calibri"/>
                <a:ea typeface="Calibri"/>
                <a:cs typeface="Arial"/>
              </a:rPr>
              <a:t>I propose a ML model for </a:t>
            </a:r>
            <a:r>
              <a:rPr lang="en-US" sz="4000" err="1">
                <a:solidFill>
                  <a:srgbClr val="861822"/>
                </a:solidFill>
                <a:latin typeface="Calibri"/>
                <a:ea typeface="Calibri"/>
                <a:cs typeface="Arial"/>
              </a:rPr>
              <a:t>for</a:t>
            </a:r>
            <a:r>
              <a:rPr lang="en-US" sz="4000">
                <a:solidFill>
                  <a:srgbClr val="861822"/>
                </a:solidFill>
                <a:latin typeface="Calibri"/>
                <a:ea typeface="Calibri"/>
                <a:cs typeface="Arial"/>
              </a:rPr>
              <a:t> patient-specific uncertainty that avoids </a:t>
            </a:r>
            <a:r>
              <a:rPr lang="en-US" sz="4000">
                <a:solidFill>
                  <a:srgbClr val="861822"/>
                </a:solidFill>
                <a:ea typeface="+mn-lt"/>
                <a:cs typeface="Arial"/>
              </a:rPr>
              <a:t>(</a:t>
            </a:r>
            <a:r>
              <a:rPr lang="en-US" sz="4000">
                <a:solidFill>
                  <a:srgbClr val="861822"/>
                </a:solidFill>
                <a:ea typeface="+mn-lt"/>
                <a:cs typeface="+mn-lt"/>
              </a:rPr>
              <a:t>costly) </a:t>
            </a:r>
            <a:r>
              <a:rPr lang="en-US" sz="4000">
                <a:solidFill>
                  <a:srgbClr val="861822"/>
                </a:solidFill>
                <a:latin typeface="Calibri"/>
                <a:ea typeface="Calibri"/>
                <a:cs typeface="Arial"/>
              </a:rPr>
              <a:t>patient stratification using two key, recent AI modeling paradigms.</a:t>
            </a:r>
            <a:endParaRPr lang="en-US" sz="4000">
              <a:solidFill>
                <a:srgbClr val="861822"/>
              </a:solidFill>
              <a:ea typeface="Calibri"/>
            </a:endParaRPr>
          </a:p>
        </p:txBody>
      </p:sp>
      <p:graphicFrame>
        <p:nvGraphicFramePr>
          <p:cNvPr id="5" name="Table 4">
            <a:extLst>
              <a:ext uri="{FF2B5EF4-FFF2-40B4-BE49-F238E27FC236}">
                <a16:creationId xmlns:a16="http://schemas.microsoft.com/office/drawing/2014/main" id="{6B3C5AD2-9E40-9635-C77C-0800A864F644}"/>
              </a:ext>
            </a:extLst>
          </p:cNvPr>
          <p:cNvGraphicFramePr>
            <a:graphicFrameLocks noGrp="1"/>
          </p:cNvGraphicFramePr>
          <p:nvPr>
            <p:extLst>
              <p:ext uri="{D42A27DB-BD31-4B8C-83A1-F6EECF244321}">
                <p14:modId xmlns:p14="http://schemas.microsoft.com/office/powerpoint/2010/main" val="4158278229"/>
              </p:ext>
            </p:extLst>
          </p:nvPr>
        </p:nvGraphicFramePr>
        <p:xfrm>
          <a:off x="213146" y="261104"/>
          <a:ext cx="11765012" cy="5662610"/>
        </p:xfrm>
        <a:graphic>
          <a:graphicData uri="http://schemas.openxmlformats.org/drawingml/2006/table">
            <a:tbl>
              <a:tblPr firstRow="1" bandRow="1">
                <a:tableStyleId>{5C22544A-7EE6-4342-B048-85BDC9FD1C3A}</a:tableStyleId>
              </a:tblPr>
              <a:tblGrid>
                <a:gridCol w="3486498">
                  <a:extLst>
                    <a:ext uri="{9D8B030D-6E8A-4147-A177-3AD203B41FA5}">
                      <a16:colId xmlns:a16="http://schemas.microsoft.com/office/drawing/2014/main" val="1777954970"/>
                    </a:ext>
                  </a:extLst>
                </a:gridCol>
                <a:gridCol w="4408041">
                  <a:extLst>
                    <a:ext uri="{9D8B030D-6E8A-4147-A177-3AD203B41FA5}">
                      <a16:colId xmlns:a16="http://schemas.microsoft.com/office/drawing/2014/main" val="2600248684"/>
                    </a:ext>
                  </a:extLst>
                </a:gridCol>
                <a:gridCol w="3870473">
                  <a:extLst>
                    <a:ext uri="{9D8B030D-6E8A-4147-A177-3AD203B41FA5}">
                      <a16:colId xmlns:a16="http://schemas.microsoft.com/office/drawing/2014/main" val="3138747350"/>
                    </a:ext>
                  </a:extLst>
                </a:gridCol>
              </a:tblGrid>
              <a:tr h="1479420">
                <a:tc>
                  <a:txBody>
                    <a:bodyPr/>
                    <a:lstStyle/>
                    <a:p>
                      <a:pPr algn="ctr" fontAlgn="base"/>
                      <a:r>
                        <a:rPr lang="en-US" sz="4000" u="sng">
                          <a:effectLst/>
                        </a:rPr>
                        <a:t>Causes of Error</a:t>
                      </a:r>
                    </a:p>
                  </a:txBody>
                  <a:tcPr anchor="ctr"/>
                </a:tc>
                <a:tc>
                  <a:txBody>
                    <a:bodyPr/>
                    <a:lstStyle/>
                    <a:p>
                      <a:pPr algn="ctr" fontAlgn="base"/>
                      <a:r>
                        <a:rPr lang="en-US" sz="4000" u="sng">
                          <a:effectLst/>
                        </a:rPr>
                        <a:t>Observable​</a:t>
                      </a:r>
                      <a:endParaRPr lang="en-US" sz="4000" b="1" u="sng">
                        <a:solidFill>
                          <a:srgbClr val="FFFFFF"/>
                        </a:solidFill>
                        <a:effectLst/>
                      </a:endParaRPr>
                    </a:p>
                  </a:txBody>
                  <a:tcPr anchor="ctr"/>
                </a:tc>
                <a:tc>
                  <a:txBody>
                    <a:bodyPr/>
                    <a:lstStyle/>
                    <a:p>
                      <a:pPr algn="ctr" fontAlgn="base"/>
                      <a:r>
                        <a:rPr lang="en-US" sz="4000" u="sng">
                          <a:effectLst/>
                        </a:rPr>
                        <a:t>Hidden​</a:t>
                      </a:r>
                      <a:endParaRPr lang="en-US" sz="4000" b="1" u="sng">
                        <a:solidFill>
                          <a:srgbClr val="FFFFFF"/>
                        </a:solidFill>
                        <a:effectLst/>
                      </a:endParaRPr>
                    </a:p>
                  </a:txBody>
                  <a:tcPr anchor="ctr"/>
                </a:tc>
                <a:extLst>
                  <a:ext uri="{0D108BD9-81ED-4DB2-BD59-A6C34878D82A}">
                    <a16:rowId xmlns:a16="http://schemas.microsoft.com/office/drawing/2014/main" val="237610522"/>
                  </a:ext>
                </a:extLst>
              </a:tr>
              <a:tr h="2703770">
                <a:tc>
                  <a:txBody>
                    <a:bodyPr/>
                    <a:lstStyle/>
                    <a:p>
                      <a:pPr algn="ctr" fontAlgn="base"/>
                      <a:r>
                        <a:rPr lang="en-US" sz="4000">
                          <a:effectLst/>
                        </a:rPr>
                        <a:t>Modifiable​</a:t>
                      </a:r>
                    </a:p>
                  </a:txBody>
                  <a:tcPr anchor="ctr"/>
                </a:tc>
                <a:tc>
                  <a:txBody>
                    <a:bodyPr/>
                    <a:lstStyle/>
                    <a:p>
                      <a:pPr algn="ctr" fontAlgn="auto"/>
                      <a:r>
                        <a:rPr lang="en-US" sz="4000">
                          <a:effectLst/>
                        </a:rPr>
                        <a:t>​Standardization</a:t>
                      </a:r>
                      <a:br>
                        <a:rPr lang="en-US" sz="4000">
                          <a:effectLst/>
                        </a:rPr>
                      </a:br>
                      <a:r>
                        <a:rPr lang="en-US" sz="4000">
                          <a:effectLst/>
                        </a:rPr>
                        <a:t>Calibration</a:t>
                      </a:r>
                      <a:endParaRPr lang="en-US" sz="4000"/>
                    </a:p>
                  </a:txBody>
                  <a:tcPr anchor="ctr"/>
                </a:tc>
                <a:tc>
                  <a:txBody>
                    <a:bodyPr/>
                    <a:lstStyle/>
                    <a:p>
                      <a:pPr algn="ctr" fontAlgn="auto"/>
                      <a:r>
                        <a:rPr lang="en-US" sz="4000">
                          <a:effectLst/>
                        </a:rPr>
                        <a:t>​</a:t>
                      </a:r>
                      <a:r>
                        <a:rPr lang="en-US" sz="4000" b="0" i="0" u="none" strike="noStrike" noProof="0">
                          <a:solidFill>
                            <a:srgbClr val="000000"/>
                          </a:solidFill>
                          <a:effectLst/>
                          <a:latin typeface="Calibri"/>
                        </a:rPr>
                        <a:t>—</a:t>
                      </a:r>
                      <a:r>
                        <a:rPr lang="en-US" sz="4000">
                          <a:effectLst/>
                        </a:rPr>
                        <a:t> </a:t>
                      </a:r>
                      <a:endParaRPr lang="en-US" sz="4000">
                        <a:effectLst/>
                        <a:latin typeface="Calibri"/>
                      </a:endParaRPr>
                    </a:p>
                  </a:txBody>
                  <a:tcPr anchor="ctr"/>
                </a:tc>
                <a:extLst>
                  <a:ext uri="{0D108BD9-81ED-4DB2-BD59-A6C34878D82A}">
                    <a16:rowId xmlns:a16="http://schemas.microsoft.com/office/drawing/2014/main" val="3490236523"/>
                  </a:ext>
                </a:extLst>
              </a:tr>
              <a:tr h="1479420">
                <a:tc>
                  <a:txBody>
                    <a:bodyPr/>
                    <a:lstStyle/>
                    <a:p>
                      <a:pPr algn="ctr" fontAlgn="base"/>
                      <a:r>
                        <a:rPr lang="en-US" sz="4000">
                          <a:effectLst/>
                        </a:rPr>
                        <a:t>Intrinsic​</a:t>
                      </a:r>
                    </a:p>
                  </a:txBody>
                  <a:tcPr anchor="ctr"/>
                </a:tc>
                <a:tc>
                  <a:txBody>
                    <a:bodyPr/>
                    <a:lstStyle/>
                    <a:p>
                      <a:pPr algn="ctr" fontAlgn="auto"/>
                      <a:r>
                        <a:rPr lang="en-US" sz="4000">
                          <a:solidFill>
                            <a:srgbClr val="C00000"/>
                          </a:solidFill>
                          <a:effectLst/>
                        </a:rPr>
                        <a:t>? </a:t>
                      </a:r>
                      <a:r>
                        <a:rPr lang="en-US" sz="6000" b="0" i="0" u="none" strike="noStrike" noProof="0">
                          <a:solidFill>
                            <a:srgbClr val="C00000"/>
                          </a:solidFill>
                          <a:effectLst/>
                          <a:latin typeface="Georgia"/>
                        </a:rPr>
                        <a:t>X </a:t>
                      </a:r>
                      <a:r>
                        <a:rPr lang="en-US" sz="4000">
                          <a:solidFill>
                            <a:srgbClr val="C00000"/>
                          </a:solidFill>
                          <a:effectLst/>
                        </a:rPr>
                        <a:t>?</a:t>
                      </a:r>
                      <a:endParaRPr lang="en-US" sz="4000">
                        <a:solidFill>
                          <a:srgbClr val="C00000"/>
                        </a:solidFill>
                      </a:endParaRPr>
                    </a:p>
                  </a:txBody>
                  <a:tcPr anchor="ctr"/>
                </a:tc>
                <a:tc>
                  <a:txBody>
                    <a:bodyPr/>
                    <a:lstStyle/>
                    <a:p>
                      <a:pPr algn="ctr" fontAlgn="auto"/>
                      <a:r>
                        <a:rPr lang="en-US" sz="4000">
                          <a:effectLst/>
                        </a:rPr>
                        <a:t>Reference Intervals​</a:t>
                      </a:r>
                      <a:endParaRPr lang="en-US" sz="4000">
                        <a:effectLst/>
                        <a:latin typeface="Calibri"/>
                      </a:endParaRPr>
                    </a:p>
                  </a:txBody>
                  <a:tcPr anchor="ctr"/>
                </a:tc>
                <a:extLst>
                  <a:ext uri="{0D108BD9-81ED-4DB2-BD59-A6C34878D82A}">
                    <a16:rowId xmlns:a16="http://schemas.microsoft.com/office/drawing/2014/main" val="4910456"/>
                  </a:ext>
                </a:extLst>
              </a:tr>
            </a:tbl>
          </a:graphicData>
        </a:graphic>
      </p:graphicFrame>
    </p:spTree>
    <p:extLst>
      <p:ext uri="{BB962C8B-B14F-4D97-AF65-F5344CB8AC3E}">
        <p14:creationId xmlns:p14="http://schemas.microsoft.com/office/powerpoint/2010/main" val="4091052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AFAB75-902B-A74C-515E-304C1E3B97F7}"/>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2CA8EE-3143-43BC-9ADF-C49A8413E1CE}"/>
              </a:ext>
            </a:extLst>
          </p:cNvPr>
          <p:cNvSpPr>
            <a:spLocks noGrp="1"/>
          </p:cNvSpPr>
          <p:nvPr>
            <p:ph type="title"/>
          </p:nvPr>
        </p:nvSpPr>
        <p:spPr>
          <a:xfrm>
            <a:off x="838200" y="0"/>
            <a:ext cx="10515600" cy="1274370"/>
          </a:xfrm>
        </p:spPr>
        <p:txBody>
          <a:bodyPr/>
          <a:lstStyle/>
          <a:p>
            <a:pPr algn="ctr"/>
            <a:r>
              <a:rPr lang="en-US" b="1"/>
              <a:t>LGM Grand Rounds</a:t>
            </a:r>
            <a:br>
              <a:rPr lang="en-US" b="1"/>
            </a:br>
            <a:r>
              <a:rPr lang="en-US"/>
              <a:t>Local (WUSM/BJH) application</a:t>
            </a:r>
          </a:p>
        </p:txBody>
      </p:sp>
      <p:sp>
        <p:nvSpPr>
          <p:cNvPr id="5" name="Content Placeholder 2">
            <a:extLst>
              <a:ext uri="{FF2B5EF4-FFF2-40B4-BE49-F238E27FC236}">
                <a16:creationId xmlns:a16="http://schemas.microsoft.com/office/drawing/2014/main" id="{C593FCD0-0790-EF41-6DDD-5FBE504FCAD0}"/>
              </a:ext>
            </a:extLst>
          </p:cNvPr>
          <p:cNvSpPr>
            <a:spLocks noGrp="1"/>
          </p:cNvSpPr>
          <p:nvPr>
            <p:ph idx="1"/>
          </p:nvPr>
        </p:nvSpPr>
        <p:spPr>
          <a:xfrm>
            <a:off x="351692" y="1670304"/>
            <a:ext cx="11590776" cy="4326450"/>
          </a:xfrm>
        </p:spPr>
        <p:txBody>
          <a:bodyPr>
            <a:normAutofit/>
          </a:bodyPr>
          <a:lstStyle/>
          <a:p>
            <a:pPr marL="0" indent="0">
              <a:buNone/>
            </a:pPr>
            <a:r>
              <a:rPr lang="en-US" sz="3600" b="1"/>
              <a:t>Think like a director: </a:t>
            </a:r>
          </a:p>
          <a:p>
            <a:pPr lvl="1"/>
            <a:r>
              <a:rPr lang="en-US" sz="2800"/>
              <a:t>Should the lab’s practice actually change based on this information?</a:t>
            </a:r>
          </a:p>
          <a:p>
            <a:endParaRPr lang="en-US" sz="3600"/>
          </a:p>
          <a:p>
            <a:pPr marL="0" indent="0">
              <a:buNone/>
            </a:pPr>
            <a:r>
              <a:rPr lang="en-US" sz="3600" b="1"/>
              <a:t>Weigh the benefits against the risks/costs</a:t>
            </a:r>
          </a:p>
          <a:p>
            <a:pPr lvl="1"/>
            <a:r>
              <a:rPr lang="en-US" sz="2800"/>
              <a:t>Benefits - improved diagnostic accuracy or treatment?</a:t>
            </a:r>
          </a:p>
          <a:p>
            <a:pPr lvl="1"/>
            <a:r>
              <a:rPr lang="en-US" sz="2800"/>
              <a:t>Risks/costs:</a:t>
            </a:r>
          </a:p>
          <a:p>
            <a:pPr lvl="2"/>
            <a:r>
              <a:rPr lang="en-US" sz="2400"/>
              <a:t>Provide monetary information (cost of test, etc.)</a:t>
            </a:r>
          </a:p>
          <a:p>
            <a:pPr lvl="2"/>
            <a:r>
              <a:rPr lang="en-US" sz="2400"/>
              <a:t>Provide historical test utilization (</a:t>
            </a:r>
            <a:r>
              <a:rPr lang="en-US" sz="2400" i="1"/>
              <a:t>e.g.</a:t>
            </a:r>
            <a:r>
              <a:rPr lang="en-US" sz="2400"/>
              <a:t> # tests/year)</a:t>
            </a:r>
          </a:p>
        </p:txBody>
      </p:sp>
    </p:spTree>
    <p:extLst>
      <p:ext uri="{BB962C8B-B14F-4D97-AF65-F5344CB8AC3E}">
        <p14:creationId xmlns:p14="http://schemas.microsoft.com/office/powerpoint/2010/main" val="1396267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4310C-5BCF-5569-B345-3AC2CDBD365B}"/>
              </a:ext>
            </a:extLst>
          </p:cNvPr>
          <p:cNvSpPr>
            <a:spLocks noGrp="1"/>
          </p:cNvSpPr>
          <p:nvPr>
            <p:ph idx="1"/>
          </p:nvPr>
        </p:nvSpPr>
        <p:spPr>
          <a:xfrm>
            <a:off x="838337" y="1520825"/>
            <a:ext cx="11081951" cy="4183289"/>
          </a:xfrm>
        </p:spPr>
        <p:txBody>
          <a:bodyPr/>
          <a:lstStyle/>
          <a:p>
            <a:pPr marL="457200" lvl="1" indent="0">
              <a:buNone/>
            </a:pPr>
            <a:endParaRPr lang="en-US" sz="3600">
              <a:cs typeface="Arial"/>
            </a:endParaRPr>
          </a:p>
          <a:p>
            <a:pPr marL="457200" lvl="1" indent="0">
              <a:buNone/>
            </a:pPr>
            <a:endParaRPr lang="en-US" sz="3600">
              <a:cs typeface="Arial"/>
            </a:endParaRPr>
          </a:p>
          <a:p>
            <a:pPr marL="457200" lvl="1" indent="0">
              <a:buNone/>
            </a:pPr>
            <a:endParaRPr lang="en-US" sz="3600">
              <a:cs typeface="Arial"/>
            </a:endParaRPr>
          </a:p>
          <a:p>
            <a:pPr marL="457200" lvl="1" indent="0">
              <a:buNone/>
            </a:pPr>
            <a:r>
              <a:rPr lang="en-US" sz="3600">
                <a:cs typeface="Arial"/>
              </a:rPr>
              <a:t>TSH measurement        Y</a:t>
            </a:r>
            <a:r>
              <a:rPr lang="en-US" sz="3600">
                <a:cs typeface="Calibri"/>
              </a:rPr>
              <a:t> </a:t>
            </a:r>
            <a:r>
              <a:rPr lang="en-US" sz="3600">
                <a:ea typeface="+mn-lt"/>
                <a:cs typeface="+mn-lt"/>
              </a:rPr>
              <a:t>                     </a:t>
            </a:r>
            <a:endParaRPr lang="en-US" sz="3600">
              <a:cs typeface="Arial"/>
            </a:endParaRPr>
          </a:p>
          <a:p>
            <a:pPr marL="457200" lvl="1" indent="0">
              <a:buNone/>
            </a:pPr>
            <a:endParaRPr lang="en-US" sz="3600">
              <a:cs typeface="Calibri"/>
            </a:endParaRPr>
          </a:p>
          <a:p>
            <a:pPr marL="457200" lvl="1" indent="0">
              <a:buNone/>
            </a:pPr>
            <a:r>
              <a:rPr lang="en-US" sz="3600">
                <a:cs typeface="Arial"/>
              </a:rPr>
              <a:t>Side Information           X</a:t>
            </a:r>
          </a:p>
          <a:p>
            <a:pPr marL="457200" lvl="1" indent="0">
              <a:buNone/>
            </a:pPr>
            <a:r>
              <a:rPr lang="en-US" sz="3600">
                <a:ea typeface="+mn-lt"/>
                <a:cs typeface="+mn-lt"/>
              </a:rPr>
              <a:t>         </a:t>
            </a:r>
            <a:r>
              <a:rPr lang="en-US" sz="2800">
                <a:ea typeface="+mn-lt"/>
                <a:cs typeface="+mn-lt"/>
              </a:rPr>
              <a:t>p variables</a:t>
            </a:r>
            <a:r>
              <a:rPr lang="en-US" sz="3600">
                <a:ea typeface="+mn-lt"/>
                <a:cs typeface="+mn-lt"/>
              </a:rPr>
              <a:t>                  </a:t>
            </a:r>
            <a:r>
              <a:rPr lang="en-US" sz="2000">
                <a:cs typeface="Calibri"/>
              </a:rPr>
              <a:t>time of day, season of year, age, Rx, admitted?…      </a:t>
            </a:r>
            <a:endParaRPr lang="en-US"/>
          </a:p>
          <a:p>
            <a:pPr marL="457200" lvl="1" indent="0">
              <a:buNone/>
            </a:pPr>
            <a:endParaRPr lang="en-US" sz="3600">
              <a:cs typeface="Calibri"/>
            </a:endParaRPr>
          </a:p>
        </p:txBody>
      </p:sp>
      <p:sp>
        <p:nvSpPr>
          <p:cNvPr id="3" name="Title 2">
            <a:extLst>
              <a:ext uri="{FF2B5EF4-FFF2-40B4-BE49-F238E27FC236}">
                <a16:creationId xmlns:a16="http://schemas.microsoft.com/office/drawing/2014/main" id="{1FED3050-4549-2872-4450-6E5F0B63242E}"/>
              </a:ext>
            </a:extLst>
          </p:cNvPr>
          <p:cNvSpPr>
            <a:spLocks noGrp="1"/>
          </p:cNvSpPr>
          <p:nvPr>
            <p:ph type="title"/>
          </p:nvPr>
        </p:nvSpPr>
        <p:spPr>
          <a:xfrm>
            <a:off x="838200" y="365126"/>
            <a:ext cx="7975600" cy="1274370"/>
          </a:xfrm>
        </p:spPr>
        <p:txBody>
          <a:bodyPr/>
          <a:lstStyle/>
          <a:p>
            <a:r>
              <a:rPr lang="en-US">
                <a:latin typeface="Georgia"/>
              </a:rPr>
              <a:t>Setup:</a:t>
            </a:r>
          </a:p>
        </p:txBody>
      </p:sp>
    </p:spTree>
    <p:extLst>
      <p:ext uri="{BB962C8B-B14F-4D97-AF65-F5344CB8AC3E}">
        <p14:creationId xmlns:p14="http://schemas.microsoft.com/office/powerpoint/2010/main" val="438339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4310C-5BCF-5569-B345-3AC2CDBD365B}"/>
              </a:ext>
            </a:extLst>
          </p:cNvPr>
          <p:cNvSpPr>
            <a:spLocks noGrp="1"/>
          </p:cNvSpPr>
          <p:nvPr>
            <p:ph idx="1"/>
          </p:nvPr>
        </p:nvSpPr>
        <p:spPr>
          <a:xfrm>
            <a:off x="838337" y="1520825"/>
            <a:ext cx="11355120" cy="4183289"/>
          </a:xfrm>
        </p:spPr>
        <p:txBody>
          <a:bodyPr/>
          <a:lstStyle/>
          <a:p>
            <a:pPr marL="114300" lvl="1" indent="-114300">
              <a:buNone/>
            </a:pPr>
            <a:r>
              <a:rPr lang="en-US" sz="3600">
                <a:cs typeface="Arial"/>
              </a:rPr>
              <a:t>Learn from </a:t>
            </a:r>
            <a:r>
              <a:rPr lang="en-US" sz="3600" i="1">
                <a:cs typeface="Arial"/>
              </a:rPr>
              <a:t>n </a:t>
            </a:r>
            <a:r>
              <a:rPr lang="en-US" sz="3600">
                <a:cs typeface="Arial"/>
              </a:rPr>
              <a:t>previous from the </a:t>
            </a:r>
            <a:r>
              <a:rPr lang="en-US" sz="3600" i="1" u="sng">
                <a:cs typeface="Arial"/>
              </a:rPr>
              <a:t>same population</a:t>
            </a:r>
            <a:r>
              <a:rPr lang="en-US" sz="3600">
                <a:cs typeface="Arial"/>
              </a:rPr>
              <a:t>...</a:t>
            </a:r>
          </a:p>
          <a:p>
            <a:pPr marL="457200" lvl="1" indent="0">
              <a:buNone/>
            </a:pPr>
            <a:r>
              <a:rPr lang="en-US" sz="3600">
                <a:cs typeface="Arial"/>
              </a:rPr>
              <a:t>(X</a:t>
            </a:r>
            <a:r>
              <a:rPr lang="en-US" sz="3600" baseline="-25000">
                <a:cs typeface="Arial"/>
              </a:rPr>
              <a:t>1</a:t>
            </a:r>
            <a:r>
              <a:rPr lang="en-US" sz="3600">
                <a:cs typeface="Arial"/>
              </a:rPr>
              <a:t>,Y</a:t>
            </a:r>
            <a:r>
              <a:rPr lang="en-US" sz="3600" baseline="-25000">
                <a:cs typeface="Arial"/>
              </a:rPr>
              <a:t>1</a:t>
            </a:r>
            <a:r>
              <a:rPr lang="en-US" sz="3600">
                <a:cs typeface="Arial"/>
              </a:rPr>
              <a:t>),…,(</a:t>
            </a:r>
            <a:r>
              <a:rPr lang="en-US" sz="3600" err="1">
                <a:cs typeface="Arial"/>
              </a:rPr>
              <a:t>X</a:t>
            </a:r>
            <a:r>
              <a:rPr lang="en-US" sz="3600" baseline="-25000" err="1">
                <a:cs typeface="Arial"/>
              </a:rPr>
              <a:t>n</a:t>
            </a:r>
            <a:r>
              <a:rPr lang="en-US" sz="3600" err="1">
                <a:cs typeface="Arial"/>
              </a:rPr>
              <a:t>,Y</a:t>
            </a:r>
            <a:r>
              <a:rPr lang="en-US" sz="3600" baseline="-25000" err="1">
                <a:cs typeface="Arial"/>
              </a:rPr>
              <a:t>n</a:t>
            </a:r>
            <a:r>
              <a:rPr lang="en-US" sz="3600">
                <a:cs typeface="Arial"/>
              </a:rPr>
              <a:t>)</a:t>
            </a:r>
          </a:p>
          <a:p>
            <a:pPr marL="457200" lvl="1" indent="0">
              <a:buNone/>
            </a:pPr>
            <a:endParaRPr lang="en-US" sz="3600">
              <a:cs typeface="Arial"/>
            </a:endParaRPr>
          </a:p>
          <a:p>
            <a:pPr marL="457200" lvl="1" indent="0">
              <a:buNone/>
            </a:pPr>
            <a:r>
              <a:rPr lang="en-US" sz="3600">
                <a:cs typeface="Arial"/>
              </a:rPr>
              <a:t>TSH measurement        Y</a:t>
            </a:r>
            <a:r>
              <a:rPr lang="en-US" sz="3600">
                <a:cs typeface="Calibri"/>
              </a:rPr>
              <a:t> </a:t>
            </a:r>
            <a:r>
              <a:rPr lang="en-US" sz="3600">
                <a:ea typeface="+mn-lt"/>
                <a:cs typeface="+mn-lt"/>
              </a:rPr>
              <a:t>                     </a:t>
            </a:r>
            <a:endParaRPr lang="en-US" sz="3600">
              <a:cs typeface="Arial"/>
            </a:endParaRPr>
          </a:p>
          <a:p>
            <a:pPr marL="457200" lvl="1" indent="0">
              <a:buNone/>
            </a:pPr>
            <a:endParaRPr lang="en-US" sz="3600">
              <a:cs typeface="Calibri"/>
            </a:endParaRPr>
          </a:p>
          <a:p>
            <a:pPr marL="457200" lvl="1" indent="0">
              <a:buNone/>
            </a:pPr>
            <a:r>
              <a:rPr lang="en-US" sz="3600">
                <a:cs typeface="Arial"/>
              </a:rPr>
              <a:t>Side Information           X</a:t>
            </a:r>
          </a:p>
          <a:p>
            <a:pPr marL="457200" lvl="1" indent="0">
              <a:buNone/>
            </a:pPr>
            <a:r>
              <a:rPr lang="en-US" sz="3600">
                <a:ea typeface="+mn-lt"/>
                <a:cs typeface="+mn-lt"/>
              </a:rPr>
              <a:t>         </a:t>
            </a:r>
            <a:r>
              <a:rPr lang="en-US" sz="2800">
                <a:ea typeface="+mn-lt"/>
                <a:cs typeface="+mn-lt"/>
              </a:rPr>
              <a:t>p variables</a:t>
            </a:r>
            <a:r>
              <a:rPr lang="en-US" sz="3600">
                <a:ea typeface="+mn-lt"/>
                <a:cs typeface="+mn-lt"/>
              </a:rPr>
              <a:t>                  </a:t>
            </a:r>
            <a:r>
              <a:rPr lang="en-US" sz="2000">
                <a:cs typeface="Calibri"/>
              </a:rPr>
              <a:t>time of day, season of year, age, Rx, admitted?…      </a:t>
            </a:r>
            <a:endParaRPr lang="en-US"/>
          </a:p>
          <a:p>
            <a:pPr marL="457200" lvl="1" indent="0">
              <a:buNone/>
            </a:pPr>
            <a:endParaRPr lang="en-US" sz="3600">
              <a:cs typeface="Calibri"/>
            </a:endParaRPr>
          </a:p>
        </p:txBody>
      </p:sp>
      <p:sp>
        <p:nvSpPr>
          <p:cNvPr id="3" name="Title 2">
            <a:extLst>
              <a:ext uri="{FF2B5EF4-FFF2-40B4-BE49-F238E27FC236}">
                <a16:creationId xmlns:a16="http://schemas.microsoft.com/office/drawing/2014/main" id="{1FED3050-4549-2872-4450-6E5F0B63242E}"/>
              </a:ext>
            </a:extLst>
          </p:cNvPr>
          <p:cNvSpPr>
            <a:spLocks noGrp="1"/>
          </p:cNvSpPr>
          <p:nvPr>
            <p:ph type="title"/>
          </p:nvPr>
        </p:nvSpPr>
        <p:spPr>
          <a:xfrm>
            <a:off x="838200" y="365126"/>
            <a:ext cx="7975600" cy="1274370"/>
          </a:xfrm>
        </p:spPr>
        <p:txBody>
          <a:bodyPr/>
          <a:lstStyle/>
          <a:p>
            <a:r>
              <a:rPr lang="en-US">
                <a:latin typeface="Georgia"/>
              </a:rPr>
              <a:t>Setup:</a:t>
            </a:r>
          </a:p>
        </p:txBody>
      </p:sp>
    </p:spTree>
    <p:extLst>
      <p:ext uri="{BB962C8B-B14F-4D97-AF65-F5344CB8AC3E}">
        <p14:creationId xmlns:p14="http://schemas.microsoft.com/office/powerpoint/2010/main" val="2720192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4310C-5BCF-5569-B345-3AC2CDBD365B}"/>
              </a:ext>
            </a:extLst>
          </p:cNvPr>
          <p:cNvSpPr>
            <a:spLocks noGrp="1"/>
          </p:cNvSpPr>
          <p:nvPr>
            <p:ph idx="1"/>
          </p:nvPr>
        </p:nvSpPr>
        <p:spPr>
          <a:xfrm>
            <a:off x="838337" y="1520825"/>
            <a:ext cx="11081951" cy="4389234"/>
          </a:xfrm>
        </p:spPr>
        <p:txBody>
          <a:bodyPr/>
          <a:lstStyle/>
          <a:p>
            <a:pPr marL="742950" lvl="1" indent="-742950">
              <a:buAutoNum type="alphaUcPeriod"/>
            </a:pPr>
            <a:r>
              <a:rPr lang="en-US" sz="3600">
                <a:cs typeface="Arial"/>
              </a:rPr>
              <a:t>Answer  </a:t>
            </a:r>
            <a:endParaRPr lang="en-US"/>
          </a:p>
          <a:p>
            <a:pPr marL="0" lvl="1" indent="0">
              <a:buNone/>
            </a:pPr>
            <a:endParaRPr lang="en-US"/>
          </a:p>
          <a:p>
            <a:pPr marL="0" lvl="1" indent="2286000">
              <a:buNone/>
            </a:pPr>
            <a:r>
              <a:rPr lang="en-US" sz="3600">
                <a:cs typeface="Arial"/>
              </a:rPr>
              <a:t>"is Y</a:t>
            </a:r>
            <a:r>
              <a:rPr lang="en-US" sz="3600" baseline="-25000">
                <a:cs typeface="Arial"/>
              </a:rPr>
              <a:t>n+1</a:t>
            </a:r>
            <a:r>
              <a:rPr lang="en-US" sz="3600">
                <a:cs typeface="Arial"/>
              </a:rPr>
              <a:t> consistent with X</a:t>
            </a:r>
            <a:r>
              <a:rPr lang="en-US" sz="3600" baseline="-25000">
                <a:cs typeface="Arial"/>
              </a:rPr>
              <a:t>n+1</a:t>
            </a:r>
            <a:r>
              <a:rPr lang="en-US" sz="3600">
                <a:cs typeface="Arial"/>
              </a:rPr>
              <a:t>?"</a:t>
            </a:r>
            <a:endParaRPr lang="en-US"/>
          </a:p>
          <a:p>
            <a:pPr marL="0" lvl="1" indent="2286000">
              <a:buNone/>
            </a:pPr>
            <a:endParaRPr lang="en-US" sz="3600">
              <a:cs typeface="Arial"/>
            </a:endParaRPr>
          </a:p>
          <a:p>
            <a:pPr marL="0" lvl="1" indent="0">
              <a:buNone/>
            </a:pPr>
            <a:r>
              <a:rPr lang="en-US" sz="3600">
                <a:cs typeface="Arial"/>
              </a:rPr>
              <a:t>B.   </a:t>
            </a:r>
            <a:r>
              <a:rPr lang="en-US" sz="3600">
                <a:ea typeface="+mn-lt"/>
                <a:cs typeface="+mn-lt"/>
              </a:rPr>
              <a:t>Provably Correct</a:t>
            </a:r>
            <a:endParaRPr lang="en-US" sz="3600">
              <a:cs typeface="Calibri"/>
            </a:endParaRPr>
          </a:p>
          <a:p>
            <a:pPr marL="0" lvl="1" indent="0">
              <a:buNone/>
            </a:pPr>
            <a:endParaRPr lang="en-US" sz="3600">
              <a:cs typeface="Calibri"/>
            </a:endParaRPr>
          </a:p>
          <a:p>
            <a:pPr marL="0" lvl="1" indent="2343150">
              <a:buNone/>
            </a:pPr>
            <a:r>
              <a:rPr lang="en-US" sz="3600">
                <a:cs typeface="Arial"/>
              </a:rPr>
              <a:t>"at least 95% of the time"</a:t>
            </a:r>
            <a:endParaRPr lang="en-US" sz="3600">
              <a:cs typeface="Calibri"/>
            </a:endParaRPr>
          </a:p>
        </p:txBody>
      </p:sp>
      <p:sp>
        <p:nvSpPr>
          <p:cNvPr id="3" name="Title 2">
            <a:extLst>
              <a:ext uri="{FF2B5EF4-FFF2-40B4-BE49-F238E27FC236}">
                <a16:creationId xmlns:a16="http://schemas.microsoft.com/office/drawing/2014/main" id="{1FED3050-4549-2872-4450-6E5F0B63242E}"/>
              </a:ext>
            </a:extLst>
          </p:cNvPr>
          <p:cNvSpPr>
            <a:spLocks noGrp="1"/>
          </p:cNvSpPr>
          <p:nvPr>
            <p:ph type="title"/>
          </p:nvPr>
        </p:nvSpPr>
        <p:spPr>
          <a:xfrm>
            <a:off x="838200" y="365126"/>
            <a:ext cx="7975600" cy="1274370"/>
          </a:xfrm>
        </p:spPr>
        <p:txBody>
          <a:bodyPr/>
          <a:lstStyle/>
          <a:p>
            <a:r>
              <a:rPr lang="en-US">
                <a:latin typeface="Georgia"/>
              </a:rPr>
              <a:t>Criteria for Model: </a:t>
            </a:r>
            <a:endParaRPr lang="en-US"/>
          </a:p>
        </p:txBody>
      </p:sp>
    </p:spTree>
    <p:extLst>
      <p:ext uri="{BB962C8B-B14F-4D97-AF65-F5344CB8AC3E}">
        <p14:creationId xmlns:p14="http://schemas.microsoft.com/office/powerpoint/2010/main" val="165697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4310C-5BCF-5569-B345-3AC2CDBD365B}"/>
              </a:ext>
            </a:extLst>
          </p:cNvPr>
          <p:cNvSpPr>
            <a:spLocks noGrp="1"/>
          </p:cNvSpPr>
          <p:nvPr>
            <p:ph idx="1"/>
          </p:nvPr>
        </p:nvSpPr>
        <p:spPr>
          <a:xfrm>
            <a:off x="838337" y="781571"/>
            <a:ext cx="11081951" cy="4389234"/>
          </a:xfrm>
        </p:spPr>
        <p:txBody>
          <a:bodyPr/>
          <a:lstStyle/>
          <a:p>
            <a:pPr marL="0" lvl="1" indent="2286000">
              <a:buNone/>
            </a:pPr>
            <a:r>
              <a:rPr lang="en-US" sz="3600">
                <a:cs typeface="Arial"/>
              </a:rPr>
              <a:t>For each encounter measuring TSH</a:t>
            </a:r>
          </a:p>
          <a:p>
            <a:pPr marL="0" lvl="1" indent="2286000">
              <a:buNone/>
            </a:pPr>
            <a:endParaRPr lang="en-US" sz="3600">
              <a:cs typeface="Arial"/>
            </a:endParaRPr>
          </a:p>
          <a:p>
            <a:pPr marL="0" lvl="1" indent="2286000">
              <a:buNone/>
            </a:pPr>
            <a:endParaRPr lang="en-US" sz="3600">
              <a:cs typeface="Arial"/>
            </a:endParaRPr>
          </a:p>
          <a:p>
            <a:pPr marL="0" lvl="1" indent="2286000">
              <a:buNone/>
            </a:pPr>
            <a:r>
              <a:rPr lang="en-US" sz="3600">
                <a:cs typeface="Arial"/>
              </a:rPr>
              <a:t>"is Y</a:t>
            </a:r>
            <a:r>
              <a:rPr lang="en-US" sz="3600" baseline="-25000">
                <a:cs typeface="Arial"/>
              </a:rPr>
              <a:t>n+1</a:t>
            </a:r>
            <a:r>
              <a:rPr lang="en-US" sz="3600">
                <a:cs typeface="Arial"/>
              </a:rPr>
              <a:t> consistent with X</a:t>
            </a:r>
            <a:r>
              <a:rPr lang="en-US" sz="3600" baseline="-25000">
                <a:cs typeface="Arial"/>
              </a:rPr>
              <a:t>n+1</a:t>
            </a:r>
            <a:r>
              <a:rPr lang="en-US" sz="3600">
                <a:cs typeface="Arial"/>
              </a:rPr>
              <a:t>?"</a:t>
            </a:r>
            <a:endParaRPr lang="en-US"/>
          </a:p>
          <a:p>
            <a:pPr marL="0" lvl="1" indent="2286000">
              <a:buNone/>
            </a:pPr>
            <a:endParaRPr lang="en-US" sz="3600">
              <a:cs typeface="Arial"/>
            </a:endParaRPr>
          </a:p>
          <a:p>
            <a:pPr marL="0" lvl="1" indent="2286000">
              <a:buNone/>
            </a:pPr>
            <a:endParaRPr lang="en-US" sz="3600">
              <a:cs typeface="Arial"/>
            </a:endParaRPr>
          </a:p>
          <a:p>
            <a:pPr marL="0" lvl="1" indent="2343150">
              <a:buNone/>
            </a:pPr>
            <a:r>
              <a:rPr lang="en-US" sz="3600">
                <a:cs typeface="Arial"/>
              </a:rPr>
              <a:t>"at least 95% of the time"</a:t>
            </a:r>
            <a:endParaRPr lang="en-US" sz="3600">
              <a:cs typeface="Calibri"/>
            </a:endParaRPr>
          </a:p>
        </p:txBody>
      </p:sp>
      <p:sp>
        <p:nvSpPr>
          <p:cNvPr id="3" name="Title 2">
            <a:extLst>
              <a:ext uri="{FF2B5EF4-FFF2-40B4-BE49-F238E27FC236}">
                <a16:creationId xmlns:a16="http://schemas.microsoft.com/office/drawing/2014/main" id="{1FED3050-4549-2872-4450-6E5F0B63242E}"/>
              </a:ext>
            </a:extLst>
          </p:cNvPr>
          <p:cNvSpPr>
            <a:spLocks noGrp="1"/>
          </p:cNvSpPr>
          <p:nvPr>
            <p:ph type="title"/>
          </p:nvPr>
        </p:nvSpPr>
        <p:spPr>
          <a:xfrm>
            <a:off x="838200" y="1185"/>
            <a:ext cx="7964227" cy="1103773"/>
          </a:xfrm>
        </p:spPr>
        <p:txBody>
          <a:bodyPr/>
          <a:lstStyle/>
          <a:p>
            <a:r>
              <a:rPr lang="en-US">
                <a:latin typeface="Georgia"/>
              </a:rPr>
              <a:t>Model Assumptions: </a:t>
            </a:r>
            <a:endParaRPr lang="en-US"/>
          </a:p>
        </p:txBody>
      </p:sp>
      <p:sp>
        <p:nvSpPr>
          <p:cNvPr id="4" name="TextBox 3">
            <a:extLst>
              <a:ext uri="{FF2B5EF4-FFF2-40B4-BE49-F238E27FC236}">
                <a16:creationId xmlns:a16="http://schemas.microsoft.com/office/drawing/2014/main" id="{11BDC48E-E0DE-6784-2C7A-F90AB7466CEC}"/>
              </a:ext>
            </a:extLst>
          </p:cNvPr>
          <p:cNvSpPr txBox="1"/>
          <p:nvPr/>
        </p:nvSpPr>
        <p:spPr>
          <a:xfrm>
            <a:off x="2188192" y="2927444"/>
            <a:ext cx="88505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4472C4"/>
                </a:solidFill>
                <a:latin typeface="Calibri"/>
                <a:cs typeface="Calibri"/>
              </a:rPr>
              <a:t>⇐          X</a:t>
            </a:r>
            <a:r>
              <a:rPr lang="en-US" sz="3600" baseline="-25000">
                <a:solidFill>
                  <a:srgbClr val="4472C4"/>
                </a:solidFill>
                <a:latin typeface="Calibri"/>
                <a:cs typeface="Calibri"/>
              </a:rPr>
              <a:t>n+1</a:t>
            </a:r>
            <a:r>
              <a:rPr lang="en-US" sz="3600">
                <a:solidFill>
                  <a:srgbClr val="4472C4"/>
                </a:solidFill>
                <a:latin typeface="Calibri"/>
                <a:cs typeface="Calibri"/>
              </a:rPr>
              <a:t> predicts Y</a:t>
            </a:r>
            <a:r>
              <a:rPr lang="en-US" sz="3600" baseline="-25000">
                <a:solidFill>
                  <a:srgbClr val="4472C4"/>
                </a:solidFill>
                <a:latin typeface="Calibri"/>
                <a:cs typeface="Calibri"/>
              </a:rPr>
              <a:t>n+1</a:t>
            </a:r>
            <a:r>
              <a:rPr lang="en-US" sz="3600">
                <a:solidFill>
                  <a:srgbClr val="4472C4"/>
                </a:solidFill>
                <a:latin typeface="Calibri"/>
                <a:cs typeface="Calibri"/>
              </a:rPr>
              <a:t> </a:t>
            </a:r>
            <a:r>
              <a:rPr lang="en-US" sz="2800" i="1">
                <a:solidFill>
                  <a:srgbClr val="000000"/>
                </a:solidFill>
                <a:latin typeface="Calibri"/>
                <a:cs typeface="Calibri"/>
              </a:rPr>
              <a:t>        </a:t>
            </a:r>
            <a:r>
              <a:rPr lang="en-US" sz="2800" i="1">
                <a:solidFill>
                  <a:srgbClr val="0070C0"/>
                </a:solidFill>
                <a:latin typeface="Calibri"/>
                <a:cs typeface="Calibri"/>
              </a:rPr>
              <a:t>(no new information)</a:t>
            </a:r>
            <a:endParaRPr lang="en-US" sz="2800">
              <a:solidFill>
                <a:srgbClr val="0070C0"/>
              </a:solidFill>
              <a:latin typeface="Calibri"/>
              <a:cs typeface="Calibri"/>
            </a:endParaRPr>
          </a:p>
          <a:p>
            <a:endParaRPr lang="en-US" sz="3600">
              <a:solidFill>
                <a:srgbClr val="4472C4"/>
              </a:solidFill>
              <a:latin typeface="Calibri"/>
              <a:cs typeface="Calibri"/>
            </a:endParaRPr>
          </a:p>
        </p:txBody>
      </p:sp>
      <p:pic>
        <p:nvPicPr>
          <p:cNvPr id="8" name="Picture 7" descr="A blue and white rectangular sign with black letters&#10;&#10;Description automatically generated">
            <a:extLst>
              <a:ext uri="{FF2B5EF4-FFF2-40B4-BE49-F238E27FC236}">
                <a16:creationId xmlns:a16="http://schemas.microsoft.com/office/drawing/2014/main" id="{A974CE61-B320-3C73-5ABB-0F4FF536B09B}"/>
              </a:ext>
            </a:extLst>
          </p:cNvPr>
          <p:cNvPicPr>
            <a:picLocks noChangeAspect="1"/>
          </p:cNvPicPr>
          <p:nvPr/>
        </p:nvPicPr>
        <p:blipFill>
          <a:blip r:embed="rId2"/>
          <a:stretch>
            <a:fillRect/>
          </a:stretch>
        </p:blipFill>
        <p:spPr>
          <a:xfrm>
            <a:off x="3961137" y="5310852"/>
            <a:ext cx="4835224" cy="705150"/>
          </a:xfrm>
          <a:prstGeom prst="rect">
            <a:avLst/>
          </a:prstGeom>
        </p:spPr>
      </p:pic>
      <p:sp>
        <p:nvSpPr>
          <p:cNvPr id="9" name="TextBox 8">
            <a:extLst>
              <a:ext uri="{FF2B5EF4-FFF2-40B4-BE49-F238E27FC236}">
                <a16:creationId xmlns:a16="http://schemas.microsoft.com/office/drawing/2014/main" id="{64E5A764-EF01-D867-A820-744E654801B4}"/>
              </a:ext>
            </a:extLst>
          </p:cNvPr>
          <p:cNvSpPr txBox="1"/>
          <p:nvPr/>
        </p:nvSpPr>
        <p:spPr>
          <a:xfrm>
            <a:off x="2563506" y="4622042"/>
            <a:ext cx="8782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4472C4"/>
                </a:solidFill>
                <a:latin typeface="Calibri"/>
                <a:cs typeface="Calibri"/>
              </a:rPr>
              <a:t>Y</a:t>
            </a:r>
            <a:r>
              <a:rPr lang="en-US" sz="2400" baseline="-25000">
                <a:solidFill>
                  <a:srgbClr val="4472C4"/>
                </a:solidFill>
                <a:latin typeface="Calibri"/>
                <a:cs typeface="Calibri"/>
              </a:rPr>
              <a:t>n+1</a:t>
            </a:r>
            <a:r>
              <a:rPr lang="en-US" sz="2400">
                <a:solidFill>
                  <a:srgbClr val="4472C4"/>
                </a:solidFill>
                <a:latin typeface="Calibri"/>
                <a:cs typeface="Calibri"/>
              </a:rPr>
              <a:t> is in prediction set </a:t>
            </a:r>
            <a:r>
              <a:rPr lang="en-US" sz="3600">
                <a:solidFill>
                  <a:srgbClr val="4472C4"/>
                </a:solidFill>
                <a:latin typeface="Calibri"/>
                <a:cs typeface="Calibri"/>
              </a:rPr>
              <a:t>C(X</a:t>
            </a:r>
            <a:r>
              <a:rPr lang="en-US" sz="3600" baseline="-25000">
                <a:solidFill>
                  <a:srgbClr val="4472C4"/>
                </a:solidFill>
                <a:latin typeface="Calibri"/>
                <a:cs typeface="Calibri"/>
              </a:rPr>
              <a:t>n+1</a:t>
            </a:r>
            <a:r>
              <a:rPr lang="en-US" sz="3600">
                <a:solidFill>
                  <a:srgbClr val="4472C4"/>
                </a:solidFill>
                <a:latin typeface="Calibri"/>
                <a:cs typeface="Calibri"/>
              </a:rPr>
              <a:t>)</a:t>
            </a:r>
            <a:r>
              <a:rPr lang="en-US" sz="2400">
                <a:solidFill>
                  <a:srgbClr val="4472C4"/>
                </a:solidFill>
                <a:latin typeface="Calibri"/>
                <a:cs typeface="Calibri"/>
              </a:rPr>
              <a:t> except for at most 5% of the time</a:t>
            </a:r>
            <a:endParaRPr lang="en-US" sz="3600">
              <a:solidFill>
                <a:srgbClr val="4472C4"/>
              </a:solidFill>
              <a:latin typeface="Calibri"/>
              <a:cs typeface="Calibri"/>
            </a:endParaRPr>
          </a:p>
        </p:txBody>
      </p:sp>
      <p:sp>
        <p:nvSpPr>
          <p:cNvPr id="10" name="TextBox 9">
            <a:extLst>
              <a:ext uri="{FF2B5EF4-FFF2-40B4-BE49-F238E27FC236}">
                <a16:creationId xmlns:a16="http://schemas.microsoft.com/office/drawing/2014/main" id="{4A4DE6BA-EBC6-8444-DF7E-FBBCFDD38CE0}"/>
              </a:ext>
            </a:extLst>
          </p:cNvPr>
          <p:cNvSpPr txBox="1"/>
          <p:nvPr/>
        </p:nvSpPr>
        <p:spPr>
          <a:xfrm>
            <a:off x="3643953" y="1198729"/>
            <a:ext cx="63029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472C4"/>
                </a:solidFill>
                <a:latin typeface="Calibri"/>
                <a:cs typeface="Calibri"/>
              </a:rPr>
              <a:t> encounters measuring TSH := </a:t>
            </a:r>
            <a:r>
              <a:rPr lang="en-US" sz="3600">
                <a:solidFill>
                  <a:srgbClr val="4472C4"/>
                </a:solidFill>
                <a:latin typeface="Calibri"/>
                <a:cs typeface="Calibri"/>
              </a:rPr>
              <a:t>(X</a:t>
            </a:r>
            <a:r>
              <a:rPr lang="en-US" sz="2400">
                <a:solidFill>
                  <a:srgbClr val="4472C4"/>
                </a:solidFill>
                <a:latin typeface="Calibri"/>
                <a:cs typeface="Calibri"/>
              </a:rPr>
              <a:t>n+1</a:t>
            </a:r>
            <a:r>
              <a:rPr lang="en-US" sz="3600">
                <a:solidFill>
                  <a:srgbClr val="4472C4"/>
                </a:solidFill>
                <a:latin typeface="Calibri"/>
                <a:cs typeface="Calibri"/>
              </a:rPr>
              <a:t>,Y</a:t>
            </a:r>
            <a:r>
              <a:rPr lang="en-US" sz="2400">
                <a:solidFill>
                  <a:srgbClr val="4472C4"/>
                </a:solidFill>
                <a:latin typeface="Calibri"/>
                <a:cs typeface="Calibri"/>
              </a:rPr>
              <a:t>n+1</a:t>
            </a:r>
            <a:r>
              <a:rPr lang="en-US" sz="3600">
                <a:solidFill>
                  <a:srgbClr val="4472C4"/>
                </a:solidFill>
                <a:latin typeface="Calibri"/>
                <a:cs typeface="Calibri"/>
              </a:rPr>
              <a:t>)​</a:t>
            </a:r>
            <a:endParaRPr lang="en-US">
              <a:latin typeface="Calibri"/>
            </a:endParaRPr>
          </a:p>
        </p:txBody>
      </p:sp>
      <p:pic>
        <p:nvPicPr>
          <p:cNvPr id="11" name="Picture 10" descr="A white background with black dots&#10;&#10;Description automatically generated">
            <a:extLst>
              <a:ext uri="{FF2B5EF4-FFF2-40B4-BE49-F238E27FC236}">
                <a16:creationId xmlns:a16="http://schemas.microsoft.com/office/drawing/2014/main" id="{6B5460F2-DD83-947C-BC33-D014E4DAA9C6}"/>
              </a:ext>
            </a:extLst>
          </p:cNvPr>
          <p:cNvPicPr>
            <a:picLocks noChangeAspect="1"/>
          </p:cNvPicPr>
          <p:nvPr/>
        </p:nvPicPr>
        <p:blipFill>
          <a:blip r:embed="rId3"/>
          <a:stretch>
            <a:fillRect/>
          </a:stretch>
        </p:blipFill>
        <p:spPr>
          <a:xfrm>
            <a:off x="749987" y="2216908"/>
            <a:ext cx="638175" cy="2628900"/>
          </a:xfrm>
          <a:prstGeom prst="rect">
            <a:avLst/>
          </a:prstGeom>
        </p:spPr>
      </p:pic>
    </p:spTree>
    <p:extLst>
      <p:ext uri="{BB962C8B-B14F-4D97-AF65-F5344CB8AC3E}">
        <p14:creationId xmlns:p14="http://schemas.microsoft.com/office/powerpoint/2010/main" val="764789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2D519D2-4999-CCFD-1AEE-7B12821B245F}"/>
              </a:ext>
            </a:extLst>
          </p:cNvPr>
          <p:cNvSpPr txBox="1">
            <a:spLocks/>
          </p:cNvSpPr>
          <p:nvPr/>
        </p:nvSpPr>
        <p:spPr bwMode="auto">
          <a:xfrm>
            <a:off x="838200" y="2060598"/>
            <a:ext cx="10515600" cy="400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No assumptions about</a:t>
            </a:r>
            <a:r>
              <a:rPr lang="en-US">
                <a:ea typeface="+mn-lt"/>
                <a:cs typeface="+mn-lt"/>
              </a:rPr>
              <a:t> dependence of TSH (Y) on features (X)</a:t>
            </a:r>
          </a:p>
          <a:p>
            <a:r>
              <a:rPr lang="en-US">
                <a:cs typeface="Arial"/>
              </a:rPr>
              <a:t>Avoid "Curse of Dimensionality"</a:t>
            </a:r>
            <a:endParaRPr lang="en-US"/>
          </a:p>
          <a:p>
            <a:pPr lvl="1" indent="0">
              <a:buNone/>
            </a:pPr>
            <a:r>
              <a:rPr lang="en-US">
                <a:cs typeface="Arial"/>
              </a:rPr>
              <a:t>Fit q(Y|X) instead of q(X,Y)            (Favor prediction&gt;inference)</a:t>
            </a:r>
            <a:br>
              <a:rPr lang="en-US">
                <a:cs typeface="Arial"/>
              </a:rPr>
            </a:br>
            <a:endParaRPr lang="en-US">
              <a:cs typeface="Arial"/>
            </a:endParaRPr>
          </a:p>
          <a:p>
            <a:pPr marL="0" indent="0">
              <a:buNone/>
            </a:pPr>
            <a:r>
              <a:rPr lang="en-US">
                <a:cs typeface="Arial"/>
              </a:rPr>
              <a:t>         Use</a:t>
            </a:r>
            <a:r>
              <a:rPr lang="en-US" sz="4000">
                <a:cs typeface="Arial"/>
              </a:rPr>
              <a:t>:</a:t>
            </a:r>
            <a:endParaRPr lang="en-US"/>
          </a:p>
          <a:p>
            <a:endParaRPr lang="en-US">
              <a:latin typeface="Calibri" panose="020F0502020204030204"/>
              <a:cs typeface="Arial"/>
            </a:endParaRPr>
          </a:p>
          <a:p>
            <a:pPr marL="0" indent="0">
              <a:buNone/>
            </a:pPr>
            <a:r>
              <a:rPr lang="en-US" i="1">
                <a:cs typeface="Arial"/>
              </a:rPr>
              <a:t>p &gt;&gt; n</a:t>
            </a:r>
          </a:p>
          <a:p>
            <a:endParaRPr lang="en-US">
              <a:latin typeface="Arial"/>
              <a:cs typeface="Arial"/>
            </a:endParaRPr>
          </a:p>
          <a:p>
            <a:endParaRPr lang="en-US">
              <a:cs typeface="Arial"/>
            </a:endParaRPr>
          </a:p>
          <a:p>
            <a:endParaRPr lang="en-US">
              <a:cs typeface="Arial"/>
            </a:endParaRPr>
          </a:p>
          <a:p>
            <a:endParaRPr lang="en-US">
              <a:cs typeface="Arial"/>
            </a:endParaRPr>
          </a:p>
        </p:txBody>
      </p:sp>
      <p:pic>
        <p:nvPicPr>
          <p:cNvPr id="5" name="Content Placeholder 3" descr="A diagram of a neural network&#10;&#10;Description automatically generated">
            <a:extLst>
              <a:ext uri="{FF2B5EF4-FFF2-40B4-BE49-F238E27FC236}">
                <a16:creationId xmlns:a16="http://schemas.microsoft.com/office/drawing/2014/main" id="{4C1117AA-AE8F-D838-5CCB-FE0BDEB93451}"/>
              </a:ext>
            </a:extLst>
          </p:cNvPr>
          <p:cNvPicPr>
            <a:picLocks noChangeAspect="1"/>
          </p:cNvPicPr>
          <p:nvPr/>
        </p:nvPicPr>
        <p:blipFill>
          <a:blip r:embed="rId2"/>
          <a:stretch>
            <a:fillRect/>
          </a:stretch>
        </p:blipFill>
        <p:spPr bwMode="auto">
          <a:xfrm>
            <a:off x="4564093" y="3531151"/>
            <a:ext cx="3595777" cy="252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a:extLst>
              <a:ext uri="{FF2B5EF4-FFF2-40B4-BE49-F238E27FC236}">
                <a16:creationId xmlns:a16="http://schemas.microsoft.com/office/drawing/2014/main" id="{7F25E8BA-DA13-2604-15F1-508FB06ADC63}"/>
              </a:ext>
            </a:extLst>
          </p:cNvPr>
          <p:cNvSpPr txBox="1">
            <a:spLocks/>
          </p:cNvSpPr>
          <p:nvPr/>
        </p:nvSpPr>
        <p:spPr bwMode="auto">
          <a:xfrm>
            <a:off x="849573" y="35734"/>
            <a:ext cx="10515600" cy="194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kern="1200">
                <a:solidFill>
                  <a:srgbClr val="861822"/>
                </a:solidFill>
                <a:latin typeface="Georgia" charset="0"/>
                <a:ea typeface="Georgia" charset="0"/>
                <a:cs typeface="Georgia" charset="0"/>
              </a:defRPr>
            </a:lvl1pPr>
            <a:lvl2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2pPr>
            <a:lvl3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3pPr>
            <a:lvl4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4pPr>
            <a:lvl5pPr algn="l" rtl="0" eaLnBrk="0" fontAlgn="base" hangingPunct="0">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5pPr>
            <a:lvl6pPr marL="4572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6pPr>
            <a:lvl7pPr marL="9144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7pPr>
            <a:lvl8pPr marL="13716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8pPr>
            <a:lvl9pPr marL="1828800" algn="l" rtl="0" fontAlgn="base">
              <a:lnSpc>
                <a:spcPct val="90000"/>
              </a:lnSpc>
              <a:spcBef>
                <a:spcPct val="0"/>
              </a:spcBef>
              <a:spcAft>
                <a:spcPct val="0"/>
              </a:spcAft>
              <a:defRPr sz="4000">
                <a:solidFill>
                  <a:srgbClr val="861822"/>
                </a:solidFill>
                <a:latin typeface="Georgia" panose="02040502050405020303" pitchFamily="18" charset="0"/>
                <a:ea typeface="Georgia" panose="02040502050405020303" pitchFamily="18" charset="0"/>
                <a:cs typeface="Georgia" panose="02040502050405020303" pitchFamily="18" charset="0"/>
              </a:defRPr>
            </a:lvl9pPr>
          </a:lstStyle>
          <a:p>
            <a:r>
              <a:rPr lang="en-US">
                <a:latin typeface="Georgia"/>
              </a:rPr>
              <a:t>Model Criteria:</a:t>
            </a:r>
            <a:br>
              <a:rPr lang="en-US">
                <a:latin typeface="Georgia"/>
              </a:rPr>
            </a:br>
            <a:r>
              <a:rPr lang="en-US" sz="3400" i="1">
                <a:latin typeface="Georgia"/>
              </a:rPr>
              <a:t>Make no Assumptions</a:t>
            </a:r>
            <a:endParaRPr lang="en-US"/>
          </a:p>
          <a:p>
            <a:r>
              <a:rPr lang="en-US" sz="3400" i="1">
                <a:latin typeface="Georgia"/>
              </a:rPr>
              <a:t>Beware Dimensionality</a:t>
            </a:r>
            <a:endParaRPr lang="en-US"/>
          </a:p>
        </p:txBody>
      </p:sp>
    </p:spTree>
    <p:extLst>
      <p:ext uri="{BB962C8B-B14F-4D97-AF65-F5344CB8AC3E}">
        <p14:creationId xmlns:p14="http://schemas.microsoft.com/office/powerpoint/2010/main" val="9391525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2D519D2-4999-CCFD-1AEE-7B12821B245F}"/>
              </a:ext>
            </a:extLst>
          </p:cNvPr>
          <p:cNvSpPr txBox="1">
            <a:spLocks/>
          </p:cNvSpPr>
          <p:nvPr/>
        </p:nvSpPr>
        <p:spPr bwMode="auto">
          <a:xfrm>
            <a:off x="838200" y="1408682"/>
            <a:ext cx="8042695" cy="491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ea typeface="+mn-lt"/>
                <a:cs typeface="+mn-lt"/>
              </a:rPr>
              <a:t>Not a straight forward prediction problem  </a:t>
            </a:r>
            <a:br>
              <a:rPr lang="en-US">
                <a:ea typeface="+mn-lt"/>
                <a:cs typeface="+mn-lt"/>
              </a:rPr>
            </a:br>
            <a:endParaRPr lang="en-US">
              <a:cs typeface="Calibri" panose="020F0502020204030204"/>
            </a:endParaRPr>
          </a:p>
          <a:p>
            <a:r>
              <a:rPr lang="en-US">
                <a:cs typeface="Arial"/>
              </a:rPr>
              <a:t>Model Interval using </a:t>
            </a:r>
            <a:r>
              <a:rPr lang="en-US" i="1">
                <a:cs typeface="Arial"/>
              </a:rPr>
              <a:t>two</a:t>
            </a:r>
            <a:r>
              <a:rPr lang="en-US">
                <a:cs typeface="Arial"/>
              </a:rPr>
              <a:t> models</a:t>
            </a:r>
          </a:p>
          <a:p>
            <a:endParaRPr lang="en-US">
              <a:latin typeface="Calibri" panose="020F0502020204030204"/>
              <a:cs typeface="Arial"/>
            </a:endParaRPr>
          </a:p>
          <a:p>
            <a:endParaRPr lang="en-US">
              <a:latin typeface="Arial"/>
              <a:cs typeface="Arial"/>
            </a:endParaRPr>
          </a:p>
          <a:p>
            <a:pPr marL="0" indent="0">
              <a:buNone/>
            </a:pPr>
            <a:br>
              <a:rPr lang="en-US">
                <a:latin typeface="Arial"/>
                <a:cs typeface="Arial"/>
              </a:rPr>
            </a:br>
            <a:endParaRPr lang="en-US">
              <a:latin typeface="Arial"/>
              <a:cs typeface="Arial"/>
            </a:endParaRPr>
          </a:p>
          <a:p>
            <a:r>
              <a:rPr lang="en-US">
                <a:latin typeface="Arial"/>
                <a:cs typeface="Arial"/>
              </a:rPr>
              <a:t>TSH </a:t>
            </a:r>
            <a:r>
              <a:rPr lang="en-US" i="1">
                <a:latin typeface="Arial"/>
                <a:cs typeface="Arial"/>
              </a:rPr>
              <a:t>Conditional Percentile </a:t>
            </a:r>
            <a:r>
              <a:rPr lang="en-US">
                <a:latin typeface="Arial"/>
                <a:cs typeface="Arial"/>
              </a:rPr>
              <a:t> q</a:t>
            </a:r>
            <a:r>
              <a:rPr lang="en-US" baseline="-25000">
                <a:latin typeface="Arial"/>
                <a:cs typeface="Arial"/>
              </a:rPr>
              <a:t>α</a:t>
            </a:r>
            <a:r>
              <a:rPr lang="en-US">
                <a:latin typeface="Arial"/>
                <a:cs typeface="Arial"/>
              </a:rPr>
              <a:t>(X) </a:t>
            </a:r>
            <a:endParaRPr lang="en-US" i="1">
              <a:latin typeface="Arial"/>
              <a:cs typeface="Arial"/>
            </a:endParaRPr>
          </a:p>
          <a:p>
            <a:pPr marL="0" indent="0">
              <a:buNone/>
            </a:pPr>
            <a:r>
              <a:rPr lang="en-US">
                <a:latin typeface="Arial"/>
                <a:cs typeface="Arial"/>
              </a:rPr>
              <a:t>      q</a:t>
            </a:r>
            <a:r>
              <a:rPr lang="en-US" sz="1900" baseline="-25000">
                <a:latin typeface="Arial"/>
                <a:cs typeface="Arial"/>
              </a:rPr>
              <a:t>α</a:t>
            </a:r>
            <a:r>
              <a:rPr lang="en-US">
                <a:latin typeface="Arial"/>
                <a:cs typeface="Arial"/>
              </a:rPr>
              <a:t>(X)    ~   </a:t>
            </a:r>
            <a:r>
              <a:rPr lang="en-US" err="1">
                <a:latin typeface="Arial"/>
                <a:cs typeface="Arial"/>
              </a:rPr>
              <a:t>NeuralNet</a:t>
            </a:r>
            <a:r>
              <a:rPr lang="en-US" baseline="-25000">
                <a:latin typeface="Arial"/>
                <a:cs typeface="Arial"/>
              </a:rPr>
              <a:t>α</a:t>
            </a:r>
            <a:r>
              <a:rPr lang="en-US">
                <a:latin typeface="Arial"/>
                <a:cs typeface="Arial"/>
              </a:rPr>
              <a:t>(X, parameters)</a:t>
            </a:r>
            <a:endParaRPr lang="en-US">
              <a:cs typeface="Arial"/>
            </a:endParaRPr>
          </a:p>
        </p:txBody>
      </p:sp>
      <p:sp>
        <p:nvSpPr>
          <p:cNvPr id="11" name="Title 1">
            <a:extLst>
              <a:ext uri="{FF2B5EF4-FFF2-40B4-BE49-F238E27FC236}">
                <a16:creationId xmlns:a16="http://schemas.microsoft.com/office/drawing/2014/main" id="{34AC4C74-90FD-E049-9CBD-13D1648F76FB}"/>
              </a:ext>
            </a:extLst>
          </p:cNvPr>
          <p:cNvSpPr>
            <a:spLocks noGrp="1"/>
          </p:cNvSpPr>
          <p:nvPr>
            <p:ph type="title"/>
          </p:nvPr>
        </p:nvSpPr>
        <p:spPr>
          <a:xfrm>
            <a:off x="838200" y="5691"/>
            <a:ext cx="10515600" cy="1325563"/>
          </a:xfrm>
        </p:spPr>
        <p:txBody>
          <a:bodyPr/>
          <a:lstStyle/>
          <a:p>
            <a:r>
              <a:rPr lang="en-US">
                <a:latin typeface="Georgia"/>
              </a:rPr>
              <a:t>Model Criteria:</a:t>
            </a:r>
            <a:br>
              <a:rPr lang="en-US">
                <a:latin typeface="Georgia"/>
              </a:rPr>
            </a:br>
            <a:r>
              <a:rPr lang="en-US" i="1">
                <a:latin typeface="Georgia"/>
              </a:rPr>
              <a:t>Output = Interval</a:t>
            </a:r>
          </a:p>
        </p:txBody>
      </p:sp>
      <p:pic>
        <p:nvPicPr>
          <p:cNvPr id="2" name="Picture 1" descr="A close-up of a symbol&#10;&#10;Description automatically generated">
            <a:extLst>
              <a:ext uri="{FF2B5EF4-FFF2-40B4-BE49-F238E27FC236}">
                <a16:creationId xmlns:a16="http://schemas.microsoft.com/office/drawing/2014/main" id="{54D06408-9DBC-191F-2D8F-0B1DAAEC65CE}"/>
              </a:ext>
            </a:extLst>
          </p:cNvPr>
          <p:cNvPicPr>
            <a:picLocks noChangeAspect="1"/>
          </p:cNvPicPr>
          <p:nvPr/>
        </p:nvPicPr>
        <p:blipFill>
          <a:blip r:embed="rId2"/>
          <a:stretch>
            <a:fillRect/>
          </a:stretch>
        </p:blipFill>
        <p:spPr>
          <a:xfrm>
            <a:off x="8670877" y="-411577"/>
            <a:ext cx="2936543" cy="334107"/>
          </a:xfrm>
          <a:prstGeom prst="rect">
            <a:avLst/>
          </a:prstGeom>
        </p:spPr>
      </p:pic>
      <p:pic>
        <p:nvPicPr>
          <p:cNvPr id="5" name="Picture 4" descr="A blue and white rectangular sign with black letters&#10;&#10;Description automatically generated">
            <a:extLst>
              <a:ext uri="{FF2B5EF4-FFF2-40B4-BE49-F238E27FC236}">
                <a16:creationId xmlns:a16="http://schemas.microsoft.com/office/drawing/2014/main" id="{E7168B6C-0F27-7ABA-C92E-17B3C26E7B9E}"/>
              </a:ext>
            </a:extLst>
          </p:cNvPr>
          <p:cNvPicPr>
            <a:picLocks noChangeAspect="1"/>
          </p:cNvPicPr>
          <p:nvPr/>
        </p:nvPicPr>
        <p:blipFill>
          <a:blip r:embed="rId3"/>
          <a:stretch>
            <a:fillRect/>
          </a:stretch>
        </p:blipFill>
        <p:spPr>
          <a:xfrm>
            <a:off x="4234091" y="-660045"/>
            <a:ext cx="3970866" cy="580046"/>
          </a:xfrm>
          <a:prstGeom prst="rect">
            <a:avLst/>
          </a:prstGeom>
        </p:spPr>
      </p:pic>
      <p:pic>
        <p:nvPicPr>
          <p:cNvPr id="13" name="Picture 12" descr="A close-up of a symbol&#10;&#10;Description automatically generated">
            <a:extLst>
              <a:ext uri="{FF2B5EF4-FFF2-40B4-BE49-F238E27FC236}">
                <a16:creationId xmlns:a16="http://schemas.microsoft.com/office/drawing/2014/main" id="{9CF1A82B-19AA-D54F-FA7C-CA093F12A3E9}"/>
              </a:ext>
            </a:extLst>
          </p:cNvPr>
          <p:cNvPicPr>
            <a:picLocks noChangeAspect="1"/>
          </p:cNvPicPr>
          <p:nvPr/>
        </p:nvPicPr>
        <p:blipFill>
          <a:blip r:embed="rId2"/>
          <a:stretch>
            <a:fillRect/>
          </a:stretch>
        </p:blipFill>
        <p:spPr>
          <a:xfrm>
            <a:off x="2267802" y="3261945"/>
            <a:ext cx="3709916" cy="425092"/>
          </a:xfrm>
          <a:prstGeom prst="rect">
            <a:avLst/>
          </a:prstGeom>
        </p:spPr>
      </p:pic>
      <p:pic>
        <p:nvPicPr>
          <p:cNvPr id="14" name="Picture 13">
            <a:extLst>
              <a:ext uri="{FF2B5EF4-FFF2-40B4-BE49-F238E27FC236}">
                <a16:creationId xmlns:a16="http://schemas.microsoft.com/office/drawing/2014/main" id="{906B79FD-855B-9B2B-8388-3049A72CB83B}"/>
              </a:ext>
            </a:extLst>
          </p:cNvPr>
          <p:cNvPicPr>
            <a:picLocks noChangeAspect="1"/>
          </p:cNvPicPr>
          <p:nvPr/>
        </p:nvPicPr>
        <p:blipFill>
          <a:blip r:embed="rId4"/>
          <a:stretch>
            <a:fillRect/>
          </a:stretch>
        </p:blipFill>
        <p:spPr>
          <a:xfrm>
            <a:off x="2267803" y="2812983"/>
            <a:ext cx="4915467" cy="379053"/>
          </a:xfrm>
          <a:prstGeom prst="rect">
            <a:avLst/>
          </a:prstGeom>
        </p:spPr>
      </p:pic>
      <p:pic>
        <p:nvPicPr>
          <p:cNvPr id="15" name="Picture 14" descr="A black letter with a white background&#10;&#10;Description automatically generated">
            <a:extLst>
              <a:ext uri="{FF2B5EF4-FFF2-40B4-BE49-F238E27FC236}">
                <a16:creationId xmlns:a16="http://schemas.microsoft.com/office/drawing/2014/main" id="{05CAF0D0-8BF2-104B-69E2-9942D7416D03}"/>
              </a:ext>
            </a:extLst>
          </p:cNvPr>
          <p:cNvPicPr>
            <a:picLocks noChangeAspect="1"/>
          </p:cNvPicPr>
          <p:nvPr/>
        </p:nvPicPr>
        <p:blipFill>
          <a:blip r:embed="rId5"/>
          <a:stretch>
            <a:fillRect/>
          </a:stretch>
        </p:blipFill>
        <p:spPr>
          <a:xfrm>
            <a:off x="2267802" y="3797561"/>
            <a:ext cx="3391469" cy="388818"/>
          </a:xfrm>
          <a:prstGeom prst="rect">
            <a:avLst/>
          </a:prstGeom>
        </p:spPr>
      </p:pic>
    </p:spTree>
    <p:extLst>
      <p:ext uri="{BB962C8B-B14F-4D97-AF65-F5344CB8AC3E}">
        <p14:creationId xmlns:p14="http://schemas.microsoft.com/office/powerpoint/2010/main" val="3710670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2D519D2-4999-CCFD-1AEE-7B12821B245F}"/>
              </a:ext>
            </a:extLst>
          </p:cNvPr>
          <p:cNvSpPr txBox="1">
            <a:spLocks/>
          </p:cNvSpPr>
          <p:nvPr/>
        </p:nvSpPr>
        <p:spPr bwMode="auto">
          <a:xfrm>
            <a:off x="838200" y="1408682"/>
            <a:ext cx="8042695" cy="491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ea typeface="+mn-lt"/>
                <a:cs typeface="+mn-lt"/>
              </a:rPr>
              <a:t>Not a straight forward prediction problem  </a:t>
            </a:r>
            <a:br>
              <a:rPr lang="en-US">
                <a:ea typeface="+mn-lt"/>
                <a:cs typeface="+mn-lt"/>
              </a:rPr>
            </a:br>
            <a:endParaRPr lang="en-US">
              <a:cs typeface="Calibri" panose="020F0502020204030204"/>
            </a:endParaRPr>
          </a:p>
          <a:p>
            <a:r>
              <a:rPr lang="en-US">
                <a:cs typeface="Arial"/>
              </a:rPr>
              <a:t>Model Interval using </a:t>
            </a:r>
            <a:r>
              <a:rPr lang="en-US" i="1">
                <a:cs typeface="Arial"/>
              </a:rPr>
              <a:t>two</a:t>
            </a:r>
            <a:r>
              <a:rPr lang="en-US">
                <a:cs typeface="Arial"/>
              </a:rPr>
              <a:t> models</a:t>
            </a:r>
          </a:p>
          <a:p>
            <a:endParaRPr lang="en-US">
              <a:latin typeface="Calibri" panose="020F0502020204030204"/>
              <a:cs typeface="Arial"/>
            </a:endParaRPr>
          </a:p>
          <a:p>
            <a:endParaRPr lang="en-US">
              <a:latin typeface="Arial"/>
              <a:cs typeface="Arial"/>
            </a:endParaRPr>
          </a:p>
          <a:p>
            <a:pPr marL="0" indent="0">
              <a:buNone/>
            </a:pPr>
            <a:br>
              <a:rPr lang="en-US">
                <a:latin typeface="Arial"/>
                <a:cs typeface="Arial"/>
              </a:rPr>
            </a:br>
            <a:endParaRPr lang="en-US">
              <a:latin typeface="Arial"/>
              <a:cs typeface="Arial"/>
            </a:endParaRPr>
          </a:p>
          <a:p>
            <a:r>
              <a:rPr lang="en-US">
                <a:latin typeface="Arial"/>
                <a:cs typeface="Arial"/>
              </a:rPr>
              <a:t>TSH </a:t>
            </a:r>
            <a:r>
              <a:rPr lang="en-US" i="1">
                <a:latin typeface="Arial"/>
                <a:cs typeface="Arial"/>
              </a:rPr>
              <a:t>Conditional Percentile </a:t>
            </a:r>
            <a:r>
              <a:rPr lang="en-US">
                <a:latin typeface="Arial"/>
                <a:cs typeface="Arial"/>
              </a:rPr>
              <a:t> q</a:t>
            </a:r>
            <a:r>
              <a:rPr lang="en-US" baseline="-25000">
                <a:latin typeface="Arial"/>
                <a:cs typeface="Arial"/>
              </a:rPr>
              <a:t>α</a:t>
            </a:r>
            <a:r>
              <a:rPr lang="en-US">
                <a:latin typeface="Arial"/>
                <a:cs typeface="Arial"/>
              </a:rPr>
              <a:t>(X) </a:t>
            </a:r>
            <a:endParaRPr lang="en-US" i="1">
              <a:latin typeface="Arial"/>
              <a:cs typeface="Arial"/>
            </a:endParaRPr>
          </a:p>
          <a:p>
            <a:pPr marL="0" indent="0">
              <a:buNone/>
            </a:pPr>
            <a:r>
              <a:rPr lang="en-US">
                <a:latin typeface="Arial"/>
                <a:cs typeface="Arial"/>
              </a:rPr>
              <a:t>      q</a:t>
            </a:r>
            <a:r>
              <a:rPr lang="en-US" sz="1900" baseline="-25000">
                <a:latin typeface="Arial"/>
                <a:cs typeface="Arial"/>
              </a:rPr>
              <a:t>α</a:t>
            </a:r>
            <a:r>
              <a:rPr lang="en-US">
                <a:latin typeface="Arial"/>
                <a:cs typeface="Arial"/>
              </a:rPr>
              <a:t>(X)    ~   Net</a:t>
            </a:r>
            <a:r>
              <a:rPr lang="en-US" baseline="-25000">
                <a:latin typeface="Arial"/>
                <a:cs typeface="Arial"/>
              </a:rPr>
              <a:t>α</a:t>
            </a:r>
            <a:r>
              <a:rPr lang="en-US">
                <a:latin typeface="Arial"/>
                <a:cs typeface="Arial"/>
              </a:rPr>
              <a:t>(X, parameters)</a:t>
            </a:r>
            <a:endParaRPr lang="en-US">
              <a:cs typeface="Arial"/>
            </a:endParaRPr>
          </a:p>
        </p:txBody>
      </p:sp>
      <p:sp>
        <p:nvSpPr>
          <p:cNvPr id="11" name="Title 1">
            <a:extLst>
              <a:ext uri="{FF2B5EF4-FFF2-40B4-BE49-F238E27FC236}">
                <a16:creationId xmlns:a16="http://schemas.microsoft.com/office/drawing/2014/main" id="{34AC4C74-90FD-E049-9CBD-13D1648F76FB}"/>
              </a:ext>
            </a:extLst>
          </p:cNvPr>
          <p:cNvSpPr>
            <a:spLocks noGrp="1"/>
          </p:cNvSpPr>
          <p:nvPr>
            <p:ph type="title"/>
          </p:nvPr>
        </p:nvSpPr>
        <p:spPr>
          <a:xfrm>
            <a:off x="838200" y="5691"/>
            <a:ext cx="10515600" cy="1325563"/>
          </a:xfrm>
        </p:spPr>
        <p:txBody>
          <a:bodyPr/>
          <a:lstStyle/>
          <a:p>
            <a:r>
              <a:rPr lang="en-US">
                <a:latin typeface="Georgia"/>
              </a:rPr>
              <a:t>Model Criteria:</a:t>
            </a:r>
            <a:br>
              <a:rPr lang="en-US">
                <a:latin typeface="Georgia"/>
              </a:rPr>
            </a:br>
            <a:r>
              <a:rPr lang="en-US" i="1">
                <a:latin typeface="Georgia"/>
              </a:rPr>
              <a:t>Output = Interval</a:t>
            </a:r>
          </a:p>
        </p:txBody>
      </p:sp>
      <p:sp>
        <p:nvSpPr>
          <p:cNvPr id="3" name="Content Placeholder 2">
            <a:extLst>
              <a:ext uri="{FF2B5EF4-FFF2-40B4-BE49-F238E27FC236}">
                <a16:creationId xmlns:a16="http://schemas.microsoft.com/office/drawing/2014/main" id="{FA8ABB9B-7DDE-79DC-CE5F-96CDFF66FFC0}"/>
              </a:ext>
            </a:extLst>
          </p:cNvPr>
          <p:cNvSpPr txBox="1">
            <a:spLocks/>
          </p:cNvSpPr>
          <p:nvPr/>
        </p:nvSpPr>
        <p:spPr bwMode="auto">
          <a:xfrm>
            <a:off x="7758000" y="817491"/>
            <a:ext cx="4017035" cy="2381641"/>
          </a:xfrm>
          <a:prstGeom prst="rect">
            <a:avLst/>
          </a:prstGeom>
          <a:noFill/>
          <a:ln w="571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u="sng">
                <a:ea typeface="+mn-lt"/>
                <a:cs typeface="+mn-lt"/>
              </a:rPr>
              <a:t>"Coverage Interval"</a:t>
            </a:r>
            <a:r>
              <a:rPr lang="en-US">
                <a:ea typeface="+mn-lt"/>
                <a:cs typeface="+mn-lt"/>
              </a:rPr>
              <a:t> C(X)</a:t>
            </a:r>
            <a:endParaRPr lang="en-US"/>
          </a:p>
          <a:p>
            <a:r>
              <a:rPr lang="en-US">
                <a:cs typeface="Arial"/>
              </a:rPr>
              <a:t>Set   α = 0.05  </a:t>
            </a:r>
            <a:r>
              <a:rPr lang="en-US">
                <a:ea typeface="+mn-lt"/>
                <a:cs typeface="+mn-lt"/>
              </a:rPr>
              <a:t>α</a:t>
            </a:r>
            <a:r>
              <a:rPr lang="en-US" baseline="-25000">
                <a:ea typeface="+mn-lt"/>
                <a:cs typeface="+mn-lt"/>
              </a:rPr>
              <a:t>low</a:t>
            </a:r>
            <a:r>
              <a:rPr lang="en-US">
                <a:cs typeface="Calibri"/>
              </a:rPr>
              <a:t>=</a:t>
            </a:r>
            <a:r>
              <a:rPr lang="en-US">
                <a:ea typeface="+mn-lt"/>
                <a:cs typeface="+mn-lt"/>
              </a:rPr>
              <a:t>α/2</a:t>
            </a:r>
            <a:r>
              <a:rPr lang="en-US">
                <a:cs typeface="Calibri"/>
              </a:rPr>
              <a:t>, </a:t>
            </a:r>
            <a:r>
              <a:rPr lang="en-US">
                <a:ea typeface="+mn-lt"/>
                <a:cs typeface="+mn-lt"/>
              </a:rPr>
              <a:t>α</a:t>
            </a:r>
            <a:r>
              <a:rPr lang="en-US" baseline="-25000">
                <a:ea typeface="+mn-lt"/>
                <a:cs typeface="+mn-lt"/>
              </a:rPr>
              <a:t>high</a:t>
            </a:r>
            <a:r>
              <a:rPr lang="en-US">
                <a:ea typeface="+mn-lt"/>
                <a:cs typeface="+mn-lt"/>
              </a:rPr>
              <a:t>=1-α/2</a:t>
            </a:r>
            <a:r>
              <a:rPr lang="en-US">
                <a:cs typeface="Calibri"/>
              </a:rPr>
              <a:t> </a:t>
            </a:r>
            <a:r>
              <a:rPr lang="en-US">
                <a:cs typeface="Arial"/>
              </a:rPr>
              <a:t>   </a:t>
            </a:r>
            <a:endParaRPr lang="en-US"/>
          </a:p>
          <a:p>
            <a:r>
              <a:rPr lang="en-US">
                <a:cs typeface="Arial"/>
              </a:rPr>
              <a:t>C(X)=[q</a:t>
            </a:r>
            <a:r>
              <a:rPr lang="en-US" sz="2200" baseline="-25000">
                <a:ea typeface="+mn-lt"/>
                <a:cs typeface="+mn-lt"/>
              </a:rPr>
              <a:t>α-low</a:t>
            </a:r>
            <a:r>
              <a:rPr lang="en-US">
                <a:cs typeface="Arial"/>
              </a:rPr>
              <a:t>(X) , q</a:t>
            </a:r>
            <a:r>
              <a:rPr lang="en-US" sz="2200" baseline="-25000">
                <a:ea typeface="+mn-lt"/>
                <a:cs typeface="+mn-lt"/>
              </a:rPr>
              <a:t>α-</a:t>
            </a:r>
            <a:r>
              <a:rPr lang="en-US" sz="2200" baseline="-25000">
                <a:cs typeface="Arial"/>
              </a:rPr>
              <a:t>high</a:t>
            </a:r>
            <a:r>
              <a:rPr lang="en-US">
                <a:cs typeface="Arial"/>
              </a:rPr>
              <a:t>(X)]</a:t>
            </a:r>
            <a:endParaRPr lang="en-US"/>
          </a:p>
          <a:p>
            <a:pPr marL="0" indent="0">
              <a:buNone/>
            </a:pPr>
            <a:br>
              <a:rPr lang="en-US">
                <a:cs typeface="Arial"/>
              </a:rPr>
            </a:br>
            <a:br>
              <a:rPr lang="en-US">
                <a:cs typeface="Arial"/>
              </a:rPr>
            </a:br>
            <a:r>
              <a:rPr lang="en-US">
                <a:cs typeface="Arial"/>
              </a:rPr>
              <a:t>     </a:t>
            </a:r>
            <a:endParaRPr lang="en-US" sz="4000">
              <a:latin typeface="Calibri" panose="020F0502020204030204"/>
              <a:cs typeface="Arial"/>
            </a:endParaRPr>
          </a:p>
          <a:p>
            <a:endParaRPr lang="en-US">
              <a:latin typeface="Arial"/>
              <a:cs typeface="Arial"/>
            </a:endParaRPr>
          </a:p>
          <a:p>
            <a:endParaRPr lang="en-US">
              <a:cs typeface="Arial"/>
            </a:endParaRPr>
          </a:p>
          <a:p>
            <a:endParaRPr lang="en-US">
              <a:cs typeface="Arial"/>
            </a:endParaRPr>
          </a:p>
          <a:p>
            <a:endParaRPr lang="en-US">
              <a:cs typeface="Arial"/>
            </a:endParaRPr>
          </a:p>
        </p:txBody>
      </p:sp>
      <p:pic>
        <p:nvPicPr>
          <p:cNvPr id="2" name="Picture 1" descr="A close-up of a symbol&#10;&#10;Description automatically generated">
            <a:extLst>
              <a:ext uri="{FF2B5EF4-FFF2-40B4-BE49-F238E27FC236}">
                <a16:creationId xmlns:a16="http://schemas.microsoft.com/office/drawing/2014/main" id="{54D06408-9DBC-191F-2D8F-0B1DAAEC65CE}"/>
              </a:ext>
            </a:extLst>
          </p:cNvPr>
          <p:cNvPicPr>
            <a:picLocks noChangeAspect="1"/>
          </p:cNvPicPr>
          <p:nvPr/>
        </p:nvPicPr>
        <p:blipFill>
          <a:blip r:embed="rId2"/>
          <a:stretch>
            <a:fillRect/>
          </a:stretch>
        </p:blipFill>
        <p:spPr>
          <a:xfrm>
            <a:off x="8670877" y="-411577"/>
            <a:ext cx="2936543" cy="334107"/>
          </a:xfrm>
          <a:prstGeom prst="rect">
            <a:avLst/>
          </a:prstGeom>
        </p:spPr>
      </p:pic>
      <p:pic>
        <p:nvPicPr>
          <p:cNvPr id="5" name="Picture 4" descr="A blue and white rectangular sign with black letters&#10;&#10;Description automatically generated">
            <a:extLst>
              <a:ext uri="{FF2B5EF4-FFF2-40B4-BE49-F238E27FC236}">
                <a16:creationId xmlns:a16="http://schemas.microsoft.com/office/drawing/2014/main" id="{E7168B6C-0F27-7ABA-C92E-17B3C26E7B9E}"/>
              </a:ext>
            </a:extLst>
          </p:cNvPr>
          <p:cNvPicPr>
            <a:picLocks noChangeAspect="1"/>
          </p:cNvPicPr>
          <p:nvPr/>
        </p:nvPicPr>
        <p:blipFill>
          <a:blip r:embed="rId3"/>
          <a:stretch>
            <a:fillRect/>
          </a:stretch>
        </p:blipFill>
        <p:spPr>
          <a:xfrm>
            <a:off x="4234091" y="-660045"/>
            <a:ext cx="3970866" cy="580046"/>
          </a:xfrm>
          <a:prstGeom prst="rect">
            <a:avLst/>
          </a:prstGeom>
        </p:spPr>
      </p:pic>
      <p:grpSp>
        <p:nvGrpSpPr>
          <p:cNvPr id="12" name="Group 11">
            <a:extLst>
              <a:ext uri="{FF2B5EF4-FFF2-40B4-BE49-F238E27FC236}">
                <a16:creationId xmlns:a16="http://schemas.microsoft.com/office/drawing/2014/main" id="{836CE689-26A0-1FB7-C50B-7C9500FBB05D}"/>
              </a:ext>
            </a:extLst>
          </p:cNvPr>
          <p:cNvGrpSpPr/>
          <p:nvPr/>
        </p:nvGrpSpPr>
        <p:grpSpPr>
          <a:xfrm>
            <a:off x="7757999" y="3899611"/>
            <a:ext cx="4017035" cy="1301194"/>
            <a:chOff x="7757999" y="3433312"/>
            <a:chExt cx="4017035" cy="1301194"/>
          </a:xfrm>
        </p:grpSpPr>
        <p:sp>
          <p:nvSpPr>
            <p:cNvPr id="8" name="Content Placeholder 2">
              <a:extLst>
                <a:ext uri="{FF2B5EF4-FFF2-40B4-BE49-F238E27FC236}">
                  <a16:creationId xmlns:a16="http://schemas.microsoft.com/office/drawing/2014/main" id="{94621586-B961-E86F-0F58-48FD666FAF2A}"/>
                </a:ext>
              </a:extLst>
            </p:cNvPr>
            <p:cNvSpPr txBox="1">
              <a:spLocks/>
            </p:cNvSpPr>
            <p:nvPr/>
          </p:nvSpPr>
          <p:spPr bwMode="auto">
            <a:xfrm>
              <a:off x="7757999" y="3433312"/>
              <a:ext cx="4017035" cy="1301194"/>
            </a:xfrm>
            <a:prstGeom prst="rect">
              <a:avLst/>
            </a:prstGeom>
            <a:noFill/>
            <a:ln w="571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ea typeface="+mn-lt"/>
                  <a:cs typeface="+mn-lt"/>
                </a:rPr>
                <a:t>Interval C(X) is "</a:t>
              </a:r>
              <a:r>
                <a:rPr lang="en-US" u="sng">
                  <a:ea typeface="+mn-lt"/>
                  <a:cs typeface="+mn-lt"/>
                </a:rPr>
                <a:t>Valid</a:t>
              </a:r>
              <a:r>
                <a:rPr lang="en-US">
                  <a:ea typeface="+mn-lt"/>
                  <a:cs typeface="+mn-lt"/>
                </a:rPr>
                <a:t>" if </a:t>
              </a:r>
              <a:endParaRPr lang="en-US"/>
            </a:p>
            <a:p>
              <a:pPr marL="0" indent="0">
                <a:buNone/>
              </a:pPr>
              <a:r>
                <a:rPr lang="en-US">
                  <a:cs typeface="Arial"/>
                </a:rPr>
                <a:t>     </a:t>
              </a:r>
              <a:endParaRPr lang="en-US" sz="4000">
                <a:latin typeface="Calibri" panose="020F0502020204030204"/>
                <a:cs typeface="Arial"/>
              </a:endParaRPr>
            </a:p>
            <a:p>
              <a:endParaRPr lang="en-US">
                <a:latin typeface="Calibri" panose="020F0502020204030204"/>
                <a:cs typeface="Arial"/>
              </a:endParaRPr>
            </a:p>
            <a:p>
              <a:endParaRPr lang="en-US">
                <a:cs typeface="Arial"/>
              </a:endParaRPr>
            </a:p>
            <a:p>
              <a:endParaRPr lang="en-US">
                <a:cs typeface="Arial"/>
              </a:endParaRPr>
            </a:p>
          </p:txBody>
        </p:sp>
        <p:pic>
          <p:nvPicPr>
            <p:cNvPr id="10" name="Picture 9" descr="A blue and white rectangular sign with black letters&#10;&#10;Description automatically generated">
              <a:extLst>
                <a:ext uri="{FF2B5EF4-FFF2-40B4-BE49-F238E27FC236}">
                  <a16:creationId xmlns:a16="http://schemas.microsoft.com/office/drawing/2014/main" id="{EF69ECEC-2EA8-8838-F193-F6FB27FB7F79}"/>
                </a:ext>
              </a:extLst>
            </p:cNvPr>
            <p:cNvPicPr>
              <a:picLocks noChangeAspect="1"/>
            </p:cNvPicPr>
            <p:nvPr/>
          </p:nvPicPr>
          <p:blipFill rotWithShape="1">
            <a:blip r:embed="rId3"/>
            <a:srcRect l="2596" t="10526" r="2308" b="14474"/>
            <a:stretch/>
          </p:blipFill>
          <p:spPr>
            <a:xfrm>
              <a:off x="7884867" y="4014314"/>
              <a:ext cx="3697289" cy="420820"/>
            </a:xfrm>
            <a:prstGeom prst="rect">
              <a:avLst/>
            </a:prstGeom>
          </p:spPr>
        </p:pic>
      </p:grpSp>
      <p:pic>
        <p:nvPicPr>
          <p:cNvPr id="13" name="Picture 12" descr="A close-up of a symbol&#10;&#10;Description automatically generated">
            <a:extLst>
              <a:ext uri="{FF2B5EF4-FFF2-40B4-BE49-F238E27FC236}">
                <a16:creationId xmlns:a16="http://schemas.microsoft.com/office/drawing/2014/main" id="{9CF1A82B-19AA-D54F-FA7C-CA093F12A3E9}"/>
              </a:ext>
            </a:extLst>
          </p:cNvPr>
          <p:cNvPicPr>
            <a:picLocks noChangeAspect="1"/>
          </p:cNvPicPr>
          <p:nvPr/>
        </p:nvPicPr>
        <p:blipFill>
          <a:blip r:embed="rId2"/>
          <a:stretch>
            <a:fillRect/>
          </a:stretch>
        </p:blipFill>
        <p:spPr>
          <a:xfrm>
            <a:off x="2267802" y="3261945"/>
            <a:ext cx="3709916" cy="425092"/>
          </a:xfrm>
          <a:prstGeom prst="rect">
            <a:avLst/>
          </a:prstGeom>
        </p:spPr>
      </p:pic>
      <p:pic>
        <p:nvPicPr>
          <p:cNvPr id="14" name="Picture 13">
            <a:extLst>
              <a:ext uri="{FF2B5EF4-FFF2-40B4-BE49-F238E27FC236}">
                <a16:creationId xmlns:a16="http://schemas.microsoft.com/office/drawing/2014/main" id="{906B79FD-855B-9B2B-8388-3049A72CB83B}"/>
              </a:ext>
            </a:extLst>
          </p:cNvPr>
          <p:cNvPicPr>
            <a:picLocks noChangeAspect="1"/>
          </p:cNvPicPr>
          <p:nvPr/>
        </p:nvPicPr>
        <p:blipFill>
          <a:blip r:embed="rId4"/>
          <a:stretch>
            <a:fillRect/>
          </a:stretch>
        </p:blipFill>
        <p:spPr>
          <a:xfrm>
            <a:off x="2267803" y="2812983"/>
            <a:ext cx="4915467" cy="379053"/>
          </a:xfrm>
          <a:prstGeom prst="rect">
            <a:avLst/>
          </a:prstGeom>
        </p:spPr>
      </p:pic>
      <p:pic>
        <p:nvPicPr>
          <p:cNvPr id="15" name="Picture 14" descr="A black letter with a white background&#10;&#10;Description automatically generated">
            <a:extLst>
              <a:ext uri="{FF2B5EF4-FFF2-40B4-BE49-F238E27FC236}">
                <a16:creationId xmlns:a16="http://schemas.microsoft.com/office/drawing/2014/main" id="{05CAF0D0-8BF2-104B-69E2-9942D7416D03}"/>
              </a:ext>
            </a:extLst>
          </p:cNvPr>
          <p:cNvPicPr>
            <a:picLocks noChangeAspect="1"/>
          </p:cNvPicPr>
          <p:nvPr/>
        </p:nvPicPr>
        <p:blipFill>
          <a:blip r:embed="rId5"/>
          <a:stretch>
            <a:fillRect/>
          </a:stretch>
        </p:blipFill>
        <p:spPr>
          <a:xfrm>
            <a:off x="2267802" y="3797561"/>
            <a:ext cx="3391469" cy="388818"/>
          </a:xfrm>
          <a:prstGeom prst="rect">
            <a:avLst/>
          </a:prstGeom>
        </p:spPr>
      </p:pic>
    </p:spTree>
    <p:extLst>
      <p:ext uri="{BB962C8B-B14F-4D97-AF65-F5344CB8AC3E}">
        <p14:creationId xmlns:p14="http://schemas.microsoft.com/office/powerpoint/2010/main" val="1224429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27D32B-0FCD-E2D9-33B3-85EDDB98A3FF}"/>
              </a:ext>
            </a:extLst>
          </p:cNvPr>
          <p:cNvSpPr/>
          <p:nvPr/>
        </p:nvSpPr>
        <p:spPr>
          <a:xfrm>
            <a:off x="5180" y="5996754"/>
            <a:ext cx="12198395" cy="34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94AD80-8EA2-EB4E-B451-8E616F45CE01}"/>
              </a:ext>
            </a:extLst>
          </p:cNvPr>
          <p:cNvSpPr>
            <a:spLocks noGrp="1"/>
          </p:cNvSpPr>
          <p:nvPr>
            <p:ph type="title"/>
          </p:nvPr>
        </p:nvSpPr>
        <p:spPr>
          <a:xfrm>
            <a:off x="75519" y="100387"/>
            <a:ext cx="6969603" cy="1274370"/>
          </a:xfrm>
        </p:spPr>
        <p:txBody>
          <a:bodyPr/>
          <a:lstStyle/>
          <a:p>
            <a:r>
              <a:rPr lang="en-US" sz="3600"/>
              <a:t>Feedback - still fundamental</a:t>
            </a:r>
          </a:p>
        </p:txBody>
      </p:sp>
      <p:sp>
        <p:nvSpPr>
          <p:cNvPr id="7" name="TextBox 6">
            <a:extLst>
              <a:ext uri="{FF2B5EF4-FFF2-40B4-BE49-F238E27FC236}">
                <a16:creationId xmlns:a16="http://schemas.microsoft.com/office/drawing/2014/main" id="{CDDCD667-DC4F-FE19-99DD-DB943F4E3A88}"/>
              </a:ext>
            </a:extLst>
          </p:cNvPr>
          <p:cNvSpPr txBox="1"/>
          <p:nvPr/>
        </p:nvSpPr>
        <p:spPr>
          <a:xfrm>
            <a:off x="75519" y="1374757"/>
            <a:ext cx="6295684" cy="4324838"/>
          </a:xfrm>
          <a:prstGeom prst="rect">
            <a:avLst/>
          </a:prstGeom>
          <a:noFill/>
        </p:spPr>
        <p:txBody>
          <a:bodyPr wrap="square" rtlCol="0">
            <a:spAutoFit/>
          </a:bodyPr>
          <a:lstStyle/>
          <a:p>
            <a:r>
              <a:rPr lang="en-US" sz="4000" b="1"/>
              <a:t>Content</a:t>
            </a:r>
          </a:p>
          <a:p>
            <a:pPr marL="285750" indent="-285750">
              <a:lnSpc>
                <a:spcPct val="150000"/>
              </a:lnSpc>
              <a:buFont typeface="Arial" panose="020B0604020202020204" pitchFamily="34" charset="0"/>
              <a:buChar char="•"/>
            </a:pPr>
            <a:r>
              <a:rPr lang="en-US" sz="3200"/>
              <a:t>Was the topic clinically relevant?</a:t>
            </a:r>
          </a:p>
          <a:p>
            <a:pPr marL="285750" indent="-285750">
              <a:lnSpc>
                <a:spcPct val="150000"/>
              </a:lnSpc>
              <a:buFont typeface="Arial" panose="020B0604020202020204" pitchFamily="34" charset="0"/>
              <a:buChar char="•"/>
            </a:pPr>
            <a:r>
              <a:rPr lang="en-US" sz="3200"/>
              <a:t>Did you take a clear stand?</a:t>
            </a:r>
          </a:p>
          <a:p>
            <a:pPr marL="285750" indent="-285750">
              <a:lnSpc>
                <a:spcPct val="150000"/>
              </a:lnSpc>
              <a:buFont typeface="Arial" panose="020B0604020202020204" pitchFamily="34" charset="0"/>
              <a:buChar char="•"/>
            </a:pPr>
            <a:r>
              <a:rPr lang="en-US" sz="3200"/>
              <a:t>Did you critically review literature?</a:t>
            </a:r>
          </a:p>
          <a:p>
            <a:pPr marL="285750" indent="-285750">
              <a:lnSpc>
                <a:spcPct val="150000"/>
              </a:lnSpc>
              <a:buFont typeface="Arial" panose="020B0604020202020204" pitchFamily="34" charset="0"/>
              <a:buChar char="•"/>
            </a:pPr>
            <a:r>
              <a:rPr lang="en-US" sz="3200"/>
              <a:t>Did you discuss lab testing details?</a:t>
            </a:r>
          </a:p>
          <a:p>
            <a:pPr marL="285750" indent="-285750">
              <a:lnSpc>
                <a:spcPct val="150000"/>
              </a:lnSpc>
              <a:buFont typeface="Arial" panose="020B0604020202020204" pitchFamily="34" charset="0"/>
              <a:buChar char="•"/>
            </a:pPr>
            <a:r>
              <a:rPr lang="en-US" sz="3200"/>
              <a:t>Was it relevant to local practices?</a:t>
            </a:r>
          </a:p>
        </p:txBody>
      </p:sp>
      <p:pic>
        <p:nvPicPr>
          <p:cNvPr id="8" name="Picture 7">
            <a:extLst>
              <a:ext uri="{FF2B5EF4-FFF2-40B4-BE49-F238E27FC236}">
                <a16:creationId xmlns:a16="http://schemas.microsoft.com/office/drawing/2014/main" id="{8D663457-E23A-56E5-4E26-5224F0B85AD4}"/>
              </a:ext>
            </a:extLst>
          </p:cNvPr>
          <p:cNvPicPr>
            <a:picLocks noChangeAspect="1"/>
          </p:cNvPicPr>
          <p:nvPr/>
        </p:nvPicPr>
        <p:blipFill>
          <a:blip r:embed="rId2"/>
          <a:stretch>
            <a:fillRect/>
          </a:stretch>
        </p:blipFill>
        <p:spPr>
          <a:xfrm>
            <a:off x="6371203" y="100387"/>
            <a:ext cx="5745278" cy="6242540"/>
          </a:xfrm>
          <a:prstGeom prst="rect">
            <a:avLst/>
          </a:prstGeom>
        </p:spPr>
      </p:pic>
    </p:spTree>
    <p:extLst>
      <p:ext uri="{BB962C8B-B14F-4D97-AF65-F5344CB8AC3E}">
        <p14:creationId xmlns:p14="http://schemas.microsoft.com/office/powerpoint/2010/main" val="1534881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134</Slides>
  <Notes>46</Notes>
  <HiddenSlides>54</HiddenSlides>
  <ScaleCrop>false</ScaleCrop>
  <HeadingPairs>
    <vt:vector size="4" baseType="variant">
      <vt:variant>
        <vt:lpstr>Theme</vt:lpstr>
      </vt:variant>
      <vt:variant>
        <vt:i4>3</vt:i4>
      </vt:variant>
      <vt:variant>
        <vt:lpstr>Slide Titles</vt:lpstr>
      </vt:variant>
      <vt:variant>
        <vt:i4>134</vt:i4>
      </vt:variant>
    </vt:vector>
  </HeadingPairs>
  <TitlesOfParts>
    <vt:vector size="137" baseType="lpstr">
      <vt:lpstr>Office Theme</vt:lpstr>
      <vt:lpstr>Office Theme</vt:lpstr>
      <vt:lpstr>1_Office Theme</vt:lpstr>
      <vt:lpstr>LGM Grand Rounds August 17, 2023</vt:lpstr>
      <vt:lpstr>PowerPoint Presentation</vt:lpstr>
      <vt:lpstr>Disclosures</vt:lpstr>
      <vt:lpstr>Learning Objectives</vt:lpstr>
      <vt:lpstr>PowerPoint Presentation</vt:lpstr>
      <vt:lpstr>Dr. El-Khoury</vt:lpstr>
      <vt:lpstr>Dr. El-Khoury</vt:lpstr>
      <vt:lpstr>Subclinical Hypothyroidism (briefly)</vt:lpstr>
      <vt:lpstr>The Decision Limits for Treatment</vt:lpstr>
      <vt:lpstr>Are We Overtreating?</vt:lpstr>
      <vt:lpstr>How Big is the Impact?</vt:lpstr>
      <vt:lpstr>No Safe Hedge</vt:lpstr>
      <vt:lpstr>A Good Idea Addressing a Related Need</vt:lpstr>
      <vt:lpstr>An Endocrinologist's Perspective</vt:lpstr>
      <vt:lpstr>Proposal:</vt:lpstr>
      <vt:lpstr>TSH Biology</vt:lpstr>
      <vt:lpstr>TSH Biology</vt:lpstr>
      <vt:lpstr>TSH Measurement </vt:lpstr>
      <vt:lpstr>The Reference Range</vt:lpstr>
      <vt:lpstr>Establishing Reference Intervals</vt:lpstr>
      <vt:lpstr>Dr. El-Khoury referenced paper on TSH Seasonality</vt:lpstr>
      <vt:lpstr>Study Design</vt:lpstr>
      <vt:lpstr>Yamada et al, Data</vt:lpstr>
      <vt:lpstr>Yamada et al, Figures and Tables</vt:lpstr>
      <vt:lpstr>Findings</vt:lpstr>
      <vt:lpstr>Idea 1: Seasonal Calibration</vt:lpstr>
      <vt:lpstr>Limits on Direct Comparison</vt:lpstr>
      <vt:lpstr>Yamada et al: A Closer Look at the Data</vt:lpstr>
      <vt:lpstr>Second Thoughts</vt:lpstr>
      <vt:lpstr>Second Thoughts</vt:lpstr>
      <vt:lpstr>Roche, 2003: TSH (Adult) R.I.</vt:lpstr>
      <vt:lpstr>PowerPoint Presentation</vt:lpstr>
      <vt:lpstr>PowerPoint Presentation</vt:lpstr>
      <vt:lpstr>Kuzmenko et al, Findings (1)</vt:lpstr>
      <vt:lpstr>Kuzmenko et al, Findings (2)</vt:lpstr>
      <vt:lpstr>Kuzmenko et al, Findings (3)</vt:lpstr>
      <vt:lpstr>Kuzmenko et al</vt:lpstr>
      <vt:lpstr>Kuzmenko et 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from Measuring Local Ref. Interval   (same assay and manufacturer we use)                            </vt:lpstr>
      <vt:lpstr>Conclusion from Measuring Local Ref. Interval   (same assay and manufacturer we use)                             manufacturer                 proposed by Xie et al.</vt:lpstr>
      <vt:lpstr>Xie et al</vt:lpstr>
      <vt:lpstr>Xie et al</vt:lpstr>
      <vt:lpstr>To Recap</vt:lpstr>
      <vt:lpstr>To Recap</vt:lpstr>
      <vt:lpstr>To Recap</vt:lpstr>
      <vt:lpstr>PowerPoint Presentation</vt:lpstr>
      <vt:lpstr>PowerPoint Presentation</vt:lpstr>
      <vt:lpstr>PowerPoint Presentation</vt:lpstr>
      <vt:lpstr>M-A-T-H</vt:lpstr>
      <vt:lpstr>Quantile Regression:</vt:lpstr>
      <vt:lpstr>Quantile Regression:</vt:lpstr>
      <vt:lpstr>Quantile Regression:</vt:lpstr>
      <vt:lpstr>Quantile Regression in context</vt:lpstr>
      <vt:lpstr>Quantile Regression</vt:lpstr>
      <vt:lpstr>Model Criteria: Accommodate Heteroskedasticity</vt:lpstr>
      <vt:lpstr>Quantile Regression    Limitations</vt:lpstr>
      <vt:lpstr>Quantile Regression    Limitations</vt:lpstr>
      <vt:lpstr>Conformal Prediction: </vt:lpstr>
      <vt:lpstr>Conformal Prediction:   Limitations</vt:lpstr>
      <vt:lpstr>Conformal Prediction: Prediction Length</vt:lpstr>
      <vt:lpstr>Machine Learning</vt:lpstr>
      <vt:lpstr>Conformal Prediction: Model Calibration</vt:lpstr>
      <vt:lpstr>Conformal Prediction</vt:lpstr>
      <vt:lpstr>Quantile Regression: Limitations</vt:lpstr>
      <vt:lpstr>Fisher Notes</vt:lpstr>
      <vt:lpstr>In Summary</vt:lpstr>
      <vt:lpstr>Summary of Recommendations</vt:lpstr>
      <vt:lpstr>Weighing Benefits and Risks</vt:lpstr>
      <vt:lpstr>Cost Savings</vt:lpstr>
      <vt:lpstr>Current Systems and Proposed Changes</vt:lpstr>
      <vt:lpstr>Made Possible by</vt:lpstr>
      <vt:lpstr>Thank you!</vt:lpstr>
      <vt:lpstr>What Makes a Lab Value Informative?</vt:lpstr>
      <vt:lpstr>PowerPoint Presentation</vt:lpstr>
      <vt:lpstr>“Pre-Clinical” </vt:lpstr>
      <vt:lpstr>Sources of Laboratory Variation</vt:lpstr>
      <vt:lpstr>Sources of Laboratory Variation</vt:lpstr>
      <vt:lpstr>"Pre-Clinical"</vt:lpstr>
      <vt:lpstr>"Pre-Clinical"</vt:lpstr>
      <vt:lpstr>PowerPoint Presentation</vt:lpstr>
      <vt:lpstr>LGM Grand Rounds Local (WUSM/BJH) application</vt:lpstr>
      <vt:lpstr>Setup:</vt:lpstr>
      <vt:lpstr>Setup:</vt:lpstr>
      <vt:lpstr>Criteria for Model: </vt:lpstr>
      <vt:lpstr>Model Assumptions: </vt:lpstr>
      <vt:lpstr>PowerPoint Presentation</vt:lpstr>
      <vt:lpstr>Model Criteria: Output = Interval</vt:lpstr>
      <vt:lpstr>Model Criteria: Output = Interval</vt:lpstr>
      <vt:lpstr>Feedback - still fundamental</vt:lpstr>
      <vt:lpstr>Feedback - still fundamental</vt:lpstr>
      <vt:lpstr>Feedback - still fundamental</vt:lpstr>
      <vt:lpstr>PowerPoint Presentation</vt:lpstr>
      <vt:lpstr>You will deliver two types of LGM presentations</vt:lpstr>
      <vt:lpstr>LGM Grand Rounds General formula for success</vt:lpstr>
      <vt:lpstr>PowerPoint Presentation</vt:lpstr>
      <vt:lpstr>LGM Grand Rounds Background &amp; Purpose</vt:lpstr>
      <vt:lpstr>LGM Grand Rounds Lab Methods and processes</vt:lpstr>
      <vt:lpstr>LGM Grand Rounds Critical literature review</vt:lpstr>
      <vt:lpstr>LGM Grand Rounds Test utility evaluation</vt:lpstr>
      <vt:lpstr>LGM Grand Rounds Local (WUSM/BJH) application</vt:lpstr>
      <vt:lpstr>Quantile Regression: Relation to MSE</vt:lpstr>
      <vt:lpstr>Why is delivering LGM Grand Rounds important? For you</vt:lpstr>
      <vt:lpstr>LGM Grand Rounds Potential pitfalls</vt:lpstr>
      <vt:lpstr>Some tips for preparing for LGM Grand Rounds</vt:lpstr>
      <vt:lpstr>You will deliver two types of LGM presentations</vt:lpstr>
      <vt:lpstr>To deliver two types of LGM presentations</vt:lpstr>
      <vt:lpstr>CME, COIs and LOs</vt:lpstr>
      <vt:lpstr>Action verbs!</vt:lpstr>
      <vt:lpstr>Learning objectives - examples</vt:lpstr>
      <vt:lpstr>Some tips for GREAT LGM presentations Learn about your own distractors</vt:lpstr>
      <vt:lpstr>Some tips for GREAT LGM presentations Know your scope</vt:lpstr>
      <vt:lpstr>Some tips for GREAT LGM presentations Time management</vt:lpstr>
      <vt:lpstr>Some tips for GREAT LGM presentations Visuals</vt:lpstr>
      <vt:lpstr>Some tips for GREAT LGM presentations Visuals</vt:lpstr>
      <vt:lpstr>Some tips for GREAT LGM presentations Visuals</vt:lpstr>
      <vt:lpstr>Some tips for GREAT LGM presentations Visuals</vt:lpstr>
      <vt:lpstr>A recent example of adapting a figure</vt:lpstr>
      <vt:lpstr>Quantile Regression: Pinball Loss</vt:lpstr>
      <vt:lpstr>Learning Objectives</vt:lpstr>
      <vt:lpstr>LGM Grand Rounds Critical literature review</vt:lpstr>
      <vt:lpstr>LGM Grand Rounds Test utility evaluation</vt:lpstr>
      <vt:lpstr>PowerPoint Presentation</vt:lpstr>
      <vt:lpstr>PowerPoint Presentation</vt:lpstr>
      <vt:lpstr>Subclinical Hypothyroidism in Older Adults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3</cp:revision>
  <cp:lastPrinted>2023-08-15T14:22:08Z</cp:lastPrinted>
  <dcterms:created xsi:type="dcterms:W3CDTF">2016-11-18T16:22:40Z</dcterms:created>
  <dcterms:modified xsi:type="dcterms:W3CDTF">2023-10-01T21:50:44Z</dcterms:modified>
</cp:coreProperties>
</file>